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7" r:id="rId3"/>
    <p:sldId id="275" r:id="rId4"/>
    <p:sldId id="276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40" autoAdjust="0"/>
    <p:restoredTop sz="94660"/>
  </p:normalViewPr>
  <p:slideViewPr>
    <p:cSldViewPr>
      <p:cViewPr>
        <p:scale>
          <a:sx n="160" d="100"/>
          <a:sy n="160" d="100"/>
        </p:scale>
        <p:origin x="-476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ACD0-A849-48EB-9443-1F59332AEA8A}" type="datetimeFigureOut">
              <a:rPr lang="nl-NL" smtClean="0"/>
              <a:t>1-7-2020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A8AE-0051-426C-BE46-B9922B465C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966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ACD0-A849-48EB-9443-1F59332AEA8A}" type="datetimeFigureOut">
              <a:rPr lang="nl-NL" smtClean="0"/>
              <a:t>1-7-2020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A8AE-0051-426C-BE46-B9922B465C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6948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ACD0-A849-48EB-9443-1F59332AEA8A}" type="datetimeFigureOut">
              <a:rPr lang="nl-NL" smtClean="0"/>
              <a:t>1-7-2020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A8AE-0051-426C-BE46-B9922B465C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35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ACD0-A849-48EB-9443-1F59332AEA8A}" type="datetimeFigureOut">
              <a:rPr lang="nl-NL" smtClean="0"/>
              <a:t>1-7-2020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A8AE-0051-426C-BE46-B9922B465C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5057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ACD0-A849-48EB-9443-1F59332AEA8A}" type="datetimeFigureOut">
              <a:rPr lang="nl-NL" smtClean="0"/>
              <a:t>1-7-2020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A8AE-0051-426C-BE46-B9922B465C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781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ACD0-A849-48EB-9443-1F59332AEA8A}" type="datetimeFigureOut">
              <a:rPr lang="nl-NL" smtClean="0"/>
              <a:t>1-7-2020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A8AE-0051-426C-BE46-B9922B465C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3819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ACD0-A849-48EB-9443-1F59332AEA8A}" type="datetimeFigureOut">
              <a:rPr lang="nl-NL" smtClean="0"/>
              <a:t>1-7-2020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A8AE-0051-426C-BE46-B9922B465C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7625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ACD0-A849-48EB-9443-1F59332AEA8A}" type="datetimeFigureOut">
              <a:rPr lang="nl-NL" smtClean="0"/>
              <a:t>1-7-2020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A8AE-0051-426C-BE46-B9922B465C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85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ACD0-A849-48EB-9443-1F59332AEA8A}" type="datetimeFigureOut">
              <a:rPr lang="nl-NL" smtClean="0"/>
              <a:t>1-7-2020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A8AE-0051-426C-BE46-B9922B465C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2942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ACD0-A849-48EB-9443-1F59332AEA8A}" type="datetimeFigureOut">
              <a:rPr lang="nl-NL" smtClean="0"/>
              <a:t>1-7-2020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A8AE-0051-426C-BE46-B9922B465C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3486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ACD0-A849-48EB-9443-1F59332AEA8A}" type="datetimeFigureOut">
              <a:rPr lang="nl-NL" smtClean="0"/>
              <a:t>1-7-2020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A8AE-0051-426C-BE46-B9922B465C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1844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FACD0-A849-48EB-9443-1F59332AEA8A}" type="datetimeFigureOut">
              <a:rPr lang="nl-NL" smtClean="0"/>
              <a:t>1-7-2020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2A8AE-0051-426C-BE46-B9922B465C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400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inhoud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49"/>
            <a:ext cx="9144000" cy="6466139"/>
          </a:xfrm>
        </p:spPr>
      </p:pic>
    </p:spTree>
    <p:extLst>
      <p:ext uri="{BB962C8B-B14F-4D97-AF65-F5344CB8AC3E}">
        <p14:creationId xmlns:p14="http://schemas.microsoft.com/office/powerpoint/2010/main" val="115864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inhoud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49"/>
            <a:ext cx="9144000" cy="6466139"/>
          </a:xfrm>
        </p:spPr>
      </p:pic>
    </p:spTree>
    <p:extLst>
      <p:ext uri="{BB962C8B-B14F-4D97-AF65-F5344CB8AC3E}">
        <p14:creationId xmlns:p14="http://schemas.microsoft.com/office/powerpoint/2010/main" val="115864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inhoud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49"/>
            <a:ext cx="9144000" cy="6466139"/>
          </a:xfrm>
        </p:spPr>
      </p:pic>
    </p:spTree>
    <p:extLst>
      <p:ext uri="{BB962C8B-B14F-4D97-AF65-F5344CB8AC3E}">
        <p14:creationId xmlns:p14="http://schemas.microsoft.com/office/powerpoint/2010/main" val="115864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inhoud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930"/>
            <a:ext cx="9144000" cy="6466139"/>
          </a:xfrm>
        </p:spPr>
      </p:pic>
    </p:spTree>
    <p:extLst>
      <p:ext uri="{BB962C8B-B14F-4D97-AF65-F5344CB8AC3E}">
        <p14:creationId xmlns:p14="http://schemas.microsoft.com/office/powerpoint/2010/main" val="115864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930"/>
            <a:ext cx="9144000" cy="6466139"/>
          </a:xfrm>
        </p:spPr>
      </p:pic>
    </p:spTree>
    <p:extLst>
      <p:ext uri="{BB962C8B-B14F-4D97-AF65-F5344CB8AC3E}">
        <p14:creationId xmlns:p14="http://schemas.microsoft.com/office/powerpoint/2010/main" val="115864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inhoud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49"/>
            <a:ext cx="9144000" cy="6466139"/>
          </a:xfrm>
        </p:spPr>
      </p:pic>
    </p:spTree>
    <p:extLst>
      <p:ext uri="{BB962C8B-B14F-4D97-AF65-F5344CB8AC3E}">
        <p14:creationId xmlns:p14="http://schemas.microsoft.com/office/powerpoint/2010/main" val="115864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inhoud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49"/>
            <a:ext cx="9144000" cy="6466139"/>
          </a:xfrm>
        </p:spPr>
      </p:pic>
    </p:spTree>
    <p:extLst>
      <p:ext uri="{BB962C8B-B14F-4D97-AF65-F5344CB8AC3E}">
        <p14:creationId xmlns:p14="http://schemas.microsoft.com/office/powerpoint/2010/main" val="115864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inhoud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49"/>
            <a:ext cx="9144000" cy="6466139"/>
          </a:xfrm>
        </p:spPr>
      </p:pic>
    </p:spTree>
    <p:extLst>
      <p:ext uri="{BB962C8B-B14F-4D97-AF65-F5344CB8AC3E}">
        <p14:creationId xmlns:p14="http://schemas.microsoft.com/office/powerpoint/2010/main" val="115864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inhoud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49"/>
            <a:ext cx="9144000" cy="6466139"/>
          </a:xfrm>
        </p:spPr>
      </p:pic>
    </p:spTree>
    <p:extLst>
      <p:ext uri="{BB962C8B-B14F-4D97-AF65-F5344CB8AC3E}">
        <p14:creationId xmlns:p14="http://schemas.microsoft.com/office/powerpoint/2010/main" val="115864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49"/>
            <a:ext cx="9144000" cy="6466139"/>
          </a:xfrm>
        </p:spPr>
      </p:pic>
    </p:spTree>
    <p:extLst>
      <p:ext uri="{BB962C8B-B14F-4D97-AF65-F5344CB8AC3E}">
        <p14:creationId xmlns:p14="http://schemas.microsoft.com/office/powerpoint/2010/main" val="115864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inhoud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49"/>
            <a:ext cx="9144000" cy="6466139"/>
          </a:xfrm>
        </p:spPr>
      </p:pic>
    </p:spTree>
    <p:extLst>
      <p:ext uri="{BB962C8B-B14F-4D97-AF65-F5344CB8AC3E}">
        <p14:creationId xmlns:p14="http://schemas.microsoft.com/office/powerpoint/2010/main" val="208730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49"/>
            <a:ext cx="9144000" cy="6466139"/>
          </a:xfrm>
        </p:spPr>
      </p:pic>
    </p:spTree>
    <p:extLst>
      <p:ext uri="{BB962C8B-B14F-4D97-AF65-F5344CB8AC3E}">
        <p14:creationId xmlns:p14="http://schemas.microsoft.com/office/powerpoint/2010/main" val="90254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inhoud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49"/>
            <a:ext cx="9144000" cy="6466139"/>
          </a:xfrm>
        </p:spPr>
      </p:pic>
    </p:spTree>
    <p:extLst>
      <p:ext uri="{BB962C8B-B14F-4D97-AF65-F5344CB8AC3E}">
        <p14:creationId xmlns:p14="http://schemas.microsoft.com/office/powerpoint/2010/main" val="141258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inhoud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49"/>
            <a:ext cx="9144000" cy="6466139"/>
          </a:xfrm>
        </p:spPr>
      </p:pic>
    </p:spTree>
    <p:extLst>
      <p:ext uri="{BB962C8B-B14F-4D97-AF65-F5344CB8AC3E}">
        <p14:creationId xmlns:p14="http://schemas.microsoft.com/office/powerpoint/2010/main" val="115864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inhoud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49"/>
            <a:ext cx="9144000" cy="6466139"/>
          </a:xfrm>
        </p:spPr>
      </p:pic>
    </p:spTree>
    <p:extLst>
      <p:ext uri="{BB962C8B-B14F-4D97-AF65-F5344CB8AC3E}">
        <p14:creationId xmlns:p14="http://schemas.microsoft.com/office/powerpoint/2010/main" val="115864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inhoud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49"/>
            <a:ext cx="9144000" cy="6466139"/>
          </a:xfrm>
        </p:spPr>
      </p:pic>
    </p:spTree>
    <p:extLst>
      <p:ext uri="{BB962C8B-B14F-4D97-AF65-F5344CB8AC3E}">
        <p14:creationId xmlns:p14="http://schemas.microsoft.com/office/powerpoint/2010/main" val="115864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inhoud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49"/>
            <a:ext cx="9144000" cy="6466139"/>
          </a:xfrm>
        </p:spPr>
      </p:pic>
    </p:spTree>
    <p:extLst>
      <p:ext uri="{BB962C8B-B14F-4D97-AF65-F5344CB8AC3E}">
        <p14:creationId xmlns:p14="http://schemas.microsoft.com/office/powerpoint/2010/main" val="115864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inhoud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49"/>
            <a:ext cx="9144000" cy="6466139"/>
          </a:xfrm>
        </p:spPr>
      </p:pic>
    </p:spTree>
    <p:extLst>
      <p:ext uri="{BB962C8B-B14F-4D97-AF65-F5344CB8AC3E}">
        <p14:creationId xmlns:p14="http://schemas.microsoft.com/office/powerpoint/2010/main" val="115864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inhoud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49"/>
            <a:ext cx="9144000" cy="6466139"/>
          </a:xfrm>
        </p:spPr>
      </p:pic>
    </p:spTree>
    <p:extLst>
      <p:ext uri="{BB962C8B-B14F-4D97-AF65-F5344CB8AC3E}">
        <p14:creationId xmlns:p14="http://schemas.microsoft.com/office/powerpoint/2010/main" val="115864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Office PowerPoint</Application>
  <PresentationFormat>Diavoorstelling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0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Chris Janssen</dc:creator>
  <cp:lastModifiedBy>Chris Janssen</cp:lastModifiedBy>
  <cp:revision>4</cp:revision>
  <dcterms:created xsi:type="dcterms:W3CDTF">2020-07-01T10:50:37Z</dcterms:created>
  <dcterms:modified xsi:type="dcterms:W3CDTF">2020-07-01T12:24:37Z</dcterms:modified>
</cp:coreProperties>
</file>