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3">
  <p:sldMasterIdLst>
    <p:sldMasterId id="2147483665" r:id="rId5"/>
    <p:sldMasterId id="2147483681" r:id="rId6"/>
    <p:sldMasterId id="2147483675" r:id="rId7"/>
    <p:sldMasterId id="2147483871" r:id="rId8"/>
    <p:sldMasterId id="2147483857" r:id="rId9"/>
  </p:sldMasterIdLst>
  <p:notesMasterIdLst>
    <p:notesMasterId r:id="rId36"/>
  </p:notesMasterIdLst>
  <p:handoutMasterIdLst>
    <p:handoutMasterId r:id="rId37"/>
  </p:handoutMasterIdLst>
  <p:sldIdLst>
    <p:sldId id="353" r:id="rId10"/>
    <p:sldId id="439" r:id="rId11"/>
    <p:sldId id="440" r:id="rId12"/>
    <p:sldId id="459" r:id="rId13"/>
    <p:sldId id="465" r:id="rId14"/>
    <p:sldId id="468" r:id="rId15"/>
    <p:sldId id="469" r:id="rId16"/>
    <p:sldId id="473" r:id="rId17"/>
    <p:sldId id="470" r:id="rId18"/>
    <p:sldId id="479" r:id="rId19"/>
    <p:sldId id="474" r:id="rId20"/>
    <p:sldId id="476" r:id="rId21"/>
    <p:sldId id="477" r:id="rId22"/>
    <p:sldId id="471" r:id="rId23"/>
    <p:sldId id="480" r:id="rId24"/>
    <p:sldId id="475" r:id="rId25"/>
    <p:sldId id="478" r:id="rId26"/>
    <p:sldId id="481" r:id="rId27"/>
    <p:sldId id="472" r:id="rId28"/>
    <p:sldId id="467" r:id="rId29"/>
    <p:sldId id="464" r:id="rId30"/>
    <p:sldId id="466" r:id="rId31"/>
    <p:sldId id="460" r:id="rId32"/>
    <p:sldId id="461" r:id="rId33"/>
    <p:sldId id="457" r:id="rId34"/>
    <p:sldId id="458" r:id="rId35"/>
  </p:sldIdLst>
  <p:sldSz cx="9144000" cy="5143500" type="screen16x9"/>
  <p:notesSz cx="6669088" cy="9872663"/>
  <p:defaultTextStyle>
    <a:defPPr>
      <a:defRPr lang="en-US"/>
    </a:defPPr>
    <a:lvl1pPr algn="l"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baseline="-250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baseline="-250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baseline="-250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baseline="-250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baseline="-250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E93A5969-B920-47B2-A371-30DEFC433194}">
          <p14:sldIdLst>
            <p14:sldId id="353"/>
            <p14:sldId id="439"/>
            <p14:sldId id="440"/>
            <p14:sldId id="459"/>
            <p14:sldId id="465"/>
            <p14:sldId id="468"/>
            <p14:sldId id="469"/>
            <p14:sldId id="473"/>
            <p14:sldId id="470"/>
            <p14:sldId id="479"/>
            <p14:sldId id="474"/>
            <p14:sldId id="476"/>
            <p14:sldId id="477"/>
            <p14:sldId id="471"/>
            <p14:sldId id="480"/>
            <p14:sldId id="475"/>
            <p14:sldId id="478"/>
            <p14:sldId id="481"/>
            <p14:sldId id="472"/>
            <p14:sldId id="467"/>
            <p14:sldId id="464"/>
            <p14:sldId id="466"/>
            <p14:sldId id="460"/>
            <p14:sldId id="461"/>
            <p14:sldId id="457"/>
            <p14:sldId id="458"/>
          </p14:sldIdLst>
        </p14:section>
      </p14:sectionLst>
    </p:ext>
    <p:ext uri="{EFAFB233-063F-42B5-8137-9DF3F51BA10A}">
      <p15:sldGuideLst xmlns:p15="http://schemas.microsoft.com/office/powerpoint/2012/main">
        <p15:guide id="1" orient="horz" pos="223">
          <p15:clr>
            <a:srgbClr val="A4A3A4"/>
          </p15:clr>
        </p15:guide>
        <p15:guide id="2" orient="horz" pos="645">
          <p15:clr>
            <a:srgbClr val="A4A3A4"/>
          </p15:clr>
        </p15:guide>
        <p15:guide id="3" pos="237">
          <p15:clr>
            <a:srgbClr val="A4A3A4"/>
          </p15:clr>
        </p15:guide>
        <p15:guide id="4" pos="692">
          <p15:clr>
            <a:srgbClr val="A4A3A4"/>
          </p15:clr>
        </p15:guide>
        <p15:guide id="5" pos="2171">
          <p15:clr>
            <a:srgbClr val="A4A3A4"/>
          </p15:clr>
        </p15:guide>
        <p15:guide id="6" pos="726">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au" initials="ad" lastIdx="4" clrIdx="0"/>
  <p:cmAuthor id="1" name="Montoya Cardona J, Juliana" initials="MCJJ" lastIdx="2" clrIdx="1">
    <p:extLst>
      <p:ext uri="{19B8F6BF-5375-455C-9EA6-DF929625EA0E}">
        <p15:presenceInfo xmlns:p15="http://schemas.microsoft.com/office/powerpoint/2012/main" userId="S-1-5-21-1292428093-1767777339-682003330-2052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A16"/>
    <a:srgbClr val="343434"/>
    <a:srgbClr val="444444"/>
    <a:srgbClr val="3E3E3D"/>
    <a:srgbClr val="E05413"/>
    <a:srgbClr val="E76A17"/>
    <a:srgbClr val="EE7F00"/>
    <a:srgbClr val="DF64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2639" autoAdjust="0"/>
  </p:normalViewPr>
  <p:slideViewPr>
    <p:cSldViewPr showGuides="1">
      <p:cViewPr varScale="1">
        <p:scale>
          <a:sx n="140" d="100"/>
          <a:sy n="140" d="100"/>
        </p:scale>
        <p:origin x="768" y="114"/>
      </p:cViewPr>
      <p:guideLst>
        <p:guide orient="horz" pos="223"/>
        <p:guide orient="horz" pos="645"/>
        <p:guide pos="237"/>
        <p:guide pos="692"/>
        <p:guide pos="2171"/>
        <p:guide pos="726"/>
      </p:guideLst>
    </p:cSldViewPr>
  </p:slideViewPr>
  <p:outlineViewPr>
    <p:cViewPr>
      <p:scale>
        <a:sx n="33" d="100"/>
        <a:sy n="33" d="100"/>
      </p:scale>
      <p:origin x="0" y="-1032"/>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31" d="100"/>
          <a:sy n="131" d="100"/>
        </p:scale>
        <p:origin x="-3896" y="-120"/>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6/11/relationships/changesInfo" Target="changesInfos/changesInfo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uw K, Kathelijne" userId="85b5dacc-3ac3-4a62-9c75-016f16d78b11" providerId="ADAL" clId="{753B9FF0-1D1E-4114-84DD-58DFC9B0B701}"/>
    <pc:docChg chg="undo custSel addSld delSld modSld sldOrd modSection">
      <pc:chgData name="Bouw K, Kathelijne" userId="85b5dacc-3ac3-4a62-9c75-016f16d78b11" providerId="ADAL" clId="{753B9FF0-1D1E-4114-84DD-58DFC9B0B701}" dt="2022-09-19T10:08:01.742" v="2605" actId="47"/>
      <pc:docMkLst>
        <pc:docMk/>
      </pc:docMkLst>
      <pc:sldChg chg="modSp mod">
        <pc:chgData name="Bouw K, Kathelijne" userId="85b5dacc-3ac3-4a62-9c75-016f16d78b11" providerId="ADAL" clId="{753B9FF0-1D1E-4114-84DD-58DFC9B0B701}" dt="2022-09-19T07:49:47.412" v="2604" actId="20577"/>
        <pc:sldMkLst>
          <pc:docMk/>
          <pc:sldMk cId="3281876719" sldId="353"/>
        </pc:sldMkLst>
        <pc:spChg chg="mod">
          <ac:chgData name="Bouw K, Kathelijne" userId="85b5dacc-3ac3-4a62-9c75-016f16d78b11" providerId="ADAL" clId="{753B9FF0-1D1E-4114-84DD-58DFC9B0B701}" dt="2022-09-13T15:14:14.174" v="4" actId="20577"/>
          <ac:spMkLst>
            <pc:docMk/>
            <pc:sldMk cId="3281876719" sldId="353"/>
            <ac:spMk id="2" creationId="{00000000-0000-0000-0000-000000000000}"/>
          </ac:spMkLst>
        </pc:spChg>
        <pc:spChg chg="mod">
          <ac:chgData name="Bouw K, Kathelijne" userId="85b5dacc-3ac3-4a62-9c75-016f16d78b11" providerId="ADAL" clId="{753B9FF0-1D1E-4114-84DD-58DFC9B0B701}" dt="2022-09-19T07:49:47.412" v="2604" actId="20577"/>
          <ac:spMkLst>
            <pc:docMk/>
            <pc:sldMk cId="3281876719" sldId="353"/>
            <ac:spMk id="3" creationId="{00000000-0000-0000-0000-000000000000}"/>
          </ac:spMkLst>
        </pc:spChg>
      </pc:sldChg>
      <pc:sldChg chg="del">
        <pc:chgData name="Bouw K, Kathelijne" userId="85b5dacc-3ac3-4a62-9c75-016f16d78b11" providerId="ADAL" clId="{753B9FF0-1D1E-4114-84DD-58DFC9B0B701}" dt="2022-09-13T15:38:00.760" v="70" actId="47"/>
        <pc:sldMkLst>
          <pc:docMk/>
          <pc:sldMk cId="2329046616" sldId="418"/>
        </pc:sldMkLst>
      </pc:sldChg>
      <pc:sldChg chg="del">
        <pc:chgData name="Bouw K, Kathelijne" userId="85b5dacc-3ac3-4a62-9c75-016f16d78b11" providerId="ADAL" clId="{753B9FF0-1D1E-4114-84DD-58DFC9B0B701}" dt="2022-09-13T15:38:00.760" v="70" actId="47"/>
        <pc:sldMkLst>
          <pc:docMk/>
          <pc:sldMk cId="1108340140" sldId="422"/>
        </pc:sldMkLst>
      </pc:sldChg>
      <pc:sldChg chg="del">
        <pc:chgData name="Bouw K, Kathelijne" userId="85b5dacc-3ac3-4a62-9c75-016f16d78b11" providerId="ADAL" clId="{753B9FF0-1D1E-4114-84DD-58DFC9B0B701}" dt="2022-09-13T15:38:00.760" v="70" actId="47"/>
        <pc:sldMkLst>
          <pc:docMk/>
          <pc:sldMk cId="554884969" sldId="427"/>
        </pc:sldMkLst>
      </pc:sldChg>
      <pc:sldChg chg="del">
        <pc:chgData name="Bouw K, Kathelijne" userId="85b5dacc-3ac3-4a62-9c75-016f16d78b11" providerId="ADAL" clId="{753B9FF0-1D1E-4114-84DD-58DFC9B0B701}" dt="2022-09-13T15:38:00.760" v="70" actId="47"/>
        <pc:sldMkLst>
          <pc:docMk/>
          <pc:sldMk cId="1981128581" sldId="429"/>
        </pc:sldMkLst>
      </pc:sldChg>
      <pc:sldChg chg="del">
        <pc:chgData name="Bouw K, Kathelijne" userId="85b5dacc-3ac3-4a62-9c75-016f16d78b11" providerId="ADAL" clId="{753B9FF0-1D1E-4114-84DD-58DFC9B0B701}" dt="2022-09-13T15:38:00.760" v="70" actId="47"/>
        <pc:sldMkLst>
          <pc:docMk/>
          <pc:sldMk cId="3185058374" sldId="435"/>
        </pc:sldMkLst>
      </pc:sldChg>
      <pc:sldChg chg="del">
        <pc:chgData name="Bouw K, Kathelijne" userId="85b5dacc-3ac3-4a62-9c75-016f16d78b11" providerId="ADAL" clId="{753B9FF0-1D1E-4114-84DD-58DFC9B0B701}" dt="2022-09-13T15:38:00.760" v="70" actId="47"/>
        <pc:sldMkLst>
          <pc:docMk/>
          <pc:sldMk cId="2759477300" sldId="436"/>
        </pc:sldMkLst>
      </pc:sldChg>
      <pc:sldChg chg="del">
        <pc:chgData name="Bouw K, Kathelijne" userId="85b5dacc-3ac3-4a62-9c75-016f16d78b11" providerId="ADAL" clId="{753B9FF0-1D1E-4114-84DD-58DFC9B0B701}" dt="2022-09-13T15:38:00.760" v="70" actId="47"/>
        <pc:sldMkLst>
          <pc:docMk/>
          <pc:sldMk cId="443851058" sldId="437"/>
        </pc:sldMkLst>
      </pc:sldChg>
      <pc:sldChg chg="del">
        <pc:chgData name="Bouw K, Kathelijne" userId="85b5dacc-3ac3-4a62-9c75-016f16d78b11" providerId="ADAL" clId="{753B9FF0-1D1E-4114-84DD-58DFC9B0B701}" dt="2022-09-13T15:38:00.760" v="70" actId="47"/>
        <pc:sldMkLst>
          <pc:docMk/>
          <pc:sldMk cId="17588413" sldId="438"/>
        </pc:sldMkLst>
      </pc:sldChg>
      <pc:sldChg chg="modSp mod">
        <pc:chgData name="Bouw K, Kathelijne" userId="85b5dacc-3ac3-4a62-9c75-016f16d78b11" providerId="ADAL" clId="{753B9FF0-1D1E-4114-84DD-58DFC9B0B701}" dt="2022-09-13T15:14:30.922" v="21" actId="1076"/>
        <pc:sldMkLst>
          <pc:docMk/>
          <pc:sldMk cId="140157190" sldId="439"/>
        </pc:sldMkLst>
        <pc:cxnChg chg="mod">
          <ac:chgData name="Bouw K, Kathelijne" userId="85b5dacc-3ac3-4a62-9c75-016f16d78b11" providerId="ADAL" clId="{753B9FF0-1D1E-4114-84DD-58DFC9B0B701}" dt="2022-09-13T15:14:30.922" v="21" actId="1076"/>
          <ac:cxnSpMkLst>
            <pc:docMk/>
            <pc:sldMk cId="140157190" sldId="439"/>
            <ac:cxnSpMk id="8" creationId="{015A545E-54B3-A5BE-C881-DAFFBEFD02D4}"/>
          </ac:cxnSpMkLst>
        </pc:cxnChg>
      </pc:sldChg>
      <pc:sldChg chg="modSp mod">
        <pc:chgData name="Bouw K, Kathelijne" userId="85b5dacc-3ac3-4a62-9c75-016f16d78b11" providerId="ADAL" clId="{753B9FF0-1D1E-4114-84DD-58DFC9B0B701}" dt="2022-09-13T15:15:44.277" v="69" actId="20577"/>
        <pc:sldMkLst>
          <pc:docMk/>
          <pc:sldMk cId="1068087968" sldId="440"/>
        </pc:sldMkLst>
        <pc:spChg chg="mod">
          <ac:chgData name="Bouw K, Kathelijne" userId="85b5dacc-3ac3-4a62-9c75-016f16d78b11" providerId="ADAL" clId="{753B9FF0-1D1E-4114-84DD-58DFC9B0B701}" dt="2022-09-13T15:15:44.277" v="69" actId="20577"/>
          <ac:spMkLst>
            <pc:docMk/>
            <pc:sldMk cId="1068087968" sldId="440"/>
            <ac:spMk id="5" creationId="{8669BAEB-0317-0FED-14BB-8749EF084A0E}"/>
          </ac:spMkLst>
        </pc:spChg>
      </pc:sldChg>
      <pc:sldChg chg="del">
        <pc:chgData name="Bouw K, Kathelijne" userId="85b5dacc-3ac3-4a62-9c75-016f16d78b11" providerId="ADAL" clId="{753B9FF0-1D1E-4114-84DD-58DFC9B0B701}" dt="2022-09-13T15:38:00.760" v="70" actId="47"/>
        <pc:sldMkLst>
          <pc:docMk/>
          <pc:sldMk cId="2524283190" sldId="441"/>
        </pc:sldMkLst>
      </pc:sldChg>
      <pc:sldChg chg="del">
        <pc:chgData name="Bouw K, Kathelijne" userId="85b5dacc-3ac3-4a62-9c75-016f16d78b11" providerId="ADAL" clId="{753B9FF0-1D1E-4114-84DD-58DFC9B0B701}" dt="2022-09-13T15:38:00.760" v="70" actId="47"/>
        <pc:sldMkLst>
          <pc:docMk/>
          <pc:sldMk cId="2027618728" sldId="442"/>
        </pc:sldMkLst>
      </pc:sldChg>
      <pc:sldChg chg="del">
        <pc:chgData name="Bouw K, Kathelijne" userId="85b5dacc-3ac3-4a62-9c75-016f16d78b11" providerId="ADAL" clId="{753B9FF0-1D1E-4114-84DD-58DFC9B0B701}" dt="2022-09-13T15:38:00.760" v="70" actId="47"/>
        <pc:sldMkLst>
          <pc:docMk/>
          <pc:sldMk cId="2789837823" sldId="443"/>
        </pc:sldMkLst>
      </pc:sldChg>
      <pc:sldChg chg="del">
        <pc:chgData name="Bouw K, Kathelijne" userId="85b5dacc-3ac3-4a62-9c75-016f16d78b11" providerId="ADAL" clId="{753B9FF0-1D1E-4114-84DD-58DFC9B0B701}" dt="2022-09-13T15:38:00.760" v="70" actId="47"/>
        <pc:sldMkLst>
          <pc:docMk/>
          <pc:sldMk cId="1024652472" sldId="444"/>
        </pc:sldMkLst>
      </pc:sldChg>
      <pc:sldChg chg="del">
        <pc:chgData name="Bouw K, Kathelijne" userId="85b5dacc-3ac3-4a62-9c75-016f16d78b11" providerId="ADAL" clId="{753B9FF0-1D1E-4114-84DD-58DFC9B0B701}" dt="2022-09-13T15:38:00.760" v="70" actId="47"/>
        <pc:sldMkLst>
          <pc:docMk/>
          <pc:sldMk cId="1849628038" sldId="445"/>
        </pc:sldMkLst>
      </pc:sldChg>
      <pc:sldChg chg="del">
        <pc:chgData name="Bouw K, Kathelijne" userId="85b5dacc-3ac3-4a62-9c75-016f16d78b11" providerId="ADAL" clId="{753B9FF0-1D1E-4114-84DD-58DFC9B0B701}" dt="2022-09-13T15:38:00.760" v="70" actId="47"/>
        <pc:sldMkLst>
          <pc:docMk/>
          <pc:sldMk cId="3357231771" sldId="446"/>
        </pc:sldMkLst>
      </pc:sldChg>
      <pc:sldChg chg="del">
        <pc:chgData name="Bouw K, Kathelijne" userId="85b5dacc-3ac3-4a62-9c75-016f16d78b11" providerId="ADAL" clId="{753B9FF0-1D1E-4114-84DD-58DFC9B0B701}" dt="2022-09-13T15:38:00.760" v="70" actId="47"/>
        <pc:sldMkLst>
          <pc:docMk/>
          <pc:sldMk cId="2108024004" sldId="447"/>
        </pc:sldMkLst>
      </pc:sldChg>
      <pc:sldChg chg="del">
        <pc:chgData name="Bouw K, Kathelijne" userId="85b5dacc-3ac3-4a62-9c75-016f16d78b11" providerId="ADAL" clId="{753B9FF0-1D1E-4114-84DD-58DFC9B0B701}" dt="2022-09-13T15:38:00.760" v="70" actId="47"/>
        <pc:sldMkLst>
          <pc:docMk/>
          <pc:sldMk cId="2300799482" sldId="448"/>
        </pc:sldMkLst>
      </pc:sldChg>
      <pc:sldChg chg="del">
        <pc:chgData name="Bouw K, Kathelijne" userId="85b5dacc-3ac3-4a62-9c75-016f16d78b11" providerId="ADAL" clId="{753B9FF0-1D1E-4114-84DD-58DFC9B0B701}" dt="2022-09-13T15:38:00.760" v="70" actId="47"/>
        <pc:sldMkLst>
          <pc:docMk/>
          <pc:sldMk cId="546282538" sldId="449"/>
        </pc:sldMkLst>
      </pc:sldChg>
      <pc:sldChg chg="del">
        <pc:chgData name="Bouw K, Kathelijne" userId="85b5dacc-3ac3-4a62-9c75-016f16d78b11" providerId="ADAL" clId="{753B9FF0-1D1E-4114-84DD-58DFC9B0B701}" dt="2022-09-13T15:38:00.760" v="70" actId="47"/>
        <pc:sldMkLst>
          <pc:docMk/>
          <pc:sldMk cId="1913361490" sldId="450"/>
        </pc:sldMkLst>
      </pc:sldChg>
      <pc:sldChg chg="del">
        <pc:chgData name="Bouw K, Kathelijne" userId="85b5dacc-3ac3-4a62-9c75-016f16d78b11" providerId="ADAL" clId="{753B9FF0-1D1E-4114-84DD-58DFC9B0B701}" dt="2022-09-13T15:38:00.760" v="70" actId="47"/>
        <pc:sldMkLst>
          <pc:docMk/>
          <pc:sldMk cId="58444882" sldId="451"/>
        </pc:sldMkLst>
      </pc:sldChg>
      <pc:sldChg chg="del">
        <pc:chgData name="Bouw K, Kathelijne" userId="85b5dacc-3ac3-4a62-9c75-016f16d78b11" providerId="ADAL" clId="{753B9FF0-1D1E-4114-84DD-58DFC9B0B701}" dt="2022-09-13T15:38:00.760" v="70" actId="47"/>
        <pc:sldMkLst>
          <pc:docMk/>
          <pc:sldMk cId="2466659484" sldId="452"/>
        </pc:sldMkLst>
      </pc:sldChg>
      <pc:sldChg chg="del">
        <pc:chgData name="Bouw K, Kathelijne" userId="85b5dacc-3ac3-4a62-9c75-016f16d78b11" providerId="ADAL" clId="{753B9FF0-1D1E-4114-84DD-58DFC9B0B701}" dt="2022-09-13T15:38:00.760" v="70" actId="47"/>
        <pc:sldMkLst>
          <pc:docMk/>
          <pc:sldMk cId="4248169471" sldId="453"/>
        </pc:sldMkLst>
      </pc:sldChg>
      <pc:sldChg chg="del">
        <pc:chgData name="Bouw K, Kathelijne" userId="85b5dacc-3ac3-4a62-9c75-016f16d78b11" providerId="ADAL" clId="{753B9FF0-1D1E-4114-84DD-58DFC9B0B701}" dt="2022-09-13T15:38:00.760" v="70" actId="47"/>
        <pc:sldMkLst>
          <pc:docMk/>
          <pc:sldMk cId="2478055570" sldId="454"/>
        </pc:sldMkLst>
      </pc:sldChg>
      <pc:sldChg chg="del">
        <pc:chgData name="Bouw K, Kathelijne" userId="85b5dacc-3ac3-4a62-9c75-016f16d78b11" providerId="ADAL" clId="{753B9FF0-1D1E-4114-84DD-58DFC9B0B701}" dt="2022-09-13T15:38:00.760" v="70" actId="47"/>
        <pc:sldMkLst>
          <pc:docMk/>
          <pc:sldMk cId="3956446602" sldId="455"/>
        </pc:sldMkLst>
      </pc:sldChg>
      <pc:sldChg chg="del">
        <pc:chgData name="Bouw K, Kathelijne" userId="85b5dacc-3ac3-4a62-9c75-016f16d78b11" providerId="ADAL" clId="{753B9FF0-1D1E-4114-84DD-58DFC9B0B701}" dt="2022-09-13T15:38:00.760" v="70" actId="47"/>
        <pc:sldMkLst>
          <pc:docMk/>
          <pc:sldMk cId="2245381200" sldId="456"/>
        </pc:sldMkLst>
      </pc:sldChg>
      <pc:sldChg chg="addSp delSp mod">
        <pc:chgData name="Bouw K, Kathelijne" userId="85b5dacc-3ac3-4a62-9c75-016f16d78b11" providerId="ADAL" clId="{753B9FF0-1D1E-4114-84DD-58DFC9B0B701}" dt="2022-09-13T15:43:58.792" v="381" actId="22"/>
        <pc:sldMkLst>
          <pc:docMk/>
          <pc:sldMk cId="3868017523" sldId="459"/>
        </pc:sldMkLst>
        <pc:spChg chg="add del">
          <ac:chgData name="Bouw K, Kathelijne" userId="85b5dacc-3ac3-4a62-9c75-016f16d78b11" providerId="ADAL" clId="{753B9FF0-1D1E-4114-84DD-58DFC9B0B701}" dt="2022-09-13T15:43:58.792" v="381" actId="22"/>
          <ac:spMkLst>
            <pc:docMk/>
            <pc:sldMk cId="3868017523" sldId="459"/>
            <ac:spMk id="5" creationId="{55C59CC2-5E7C-BAA8-35D2-5817A95D4460}"/>
          </ac:spMkLst>
        </pc:spChg>
      </pc:sldChg>
      <pc:sldChg chg="addSp delSp modSp mod">
        <pc:chgData name="Bouw K, Kathelijne" userId="85b5dacc-3ac3-4a62-9c75-016f16d78b11" providerId="ADAL" clId="{753B9FF0-1D1E-4114-84DD-58DFC9B0B701}" dt="2022-09-13T15:44:27.044" v="390" actId="478"/>
        <pc:sldMkLst>
          <pc:docMk/>
          <pc:sldMk cId="1269463408" sldId="460"/>
        </pc:sldMkLst>
        <pc:spChg chg="add del">
          <ac:chgData name="Bouw K, Kathelijne" userId="85b5dacc-3ac3-4a62-9c75-016f16d78b11" providerId="ADAL" clId="{753B9FF0-1D1E-4114-84DD-58DFC9B0B701}" dt="2022-09-13T15:44:27.044" v="390" actId="478"/>
          <ac:spMkLst>
            <pc:docMk/>
            <pc:sldMk cId="1269463408" sldId="460"/>
            <ac:spMk id="3" creationId="{70C34EEF-2E16-2C16-646A-435D5814248D}"/>
          </ac:spMkLst>
        </pc:spChg>
        <pc:spChg chg="mod">
          <ac:chgData name="Bouw K, Kathelijne" userId="85b5dacc-3ac3-4a62-9c75-016f16d78b11" providerId="ADAL" clId="{753B9FF0-1D1E-4114-84DD-58DFC9B0B701}" dt="2022-09-13T15:42:35.692" v="335" actId="113"/>
          <ac:spMkLst>
            <pc:docMk/>
            <pc:sldMk cId="1269463408" sldId="460"/>
            <ac:spMk id="5" creationId="{F1B7D7CC-5746-DB34-9417-699B27FD8E00}"/>
          </ac:spMkLst>
        </pc:spChg>
      </pc:sldChg>
      <pc:sldChg chg="modSp mod">
        <pc:chgData name="Bouw K, Kathelijne" userId="85b5dacc-3ac3-4a62-9c75-016f16d78b11" providerId="ADAL" clId="{753B9FF0-1D1E-4114-84DD-58DFC9B0B701}" dt="2022-09-13T15:43:10.020" v="376" actId="20577"/>
        <pc:sldMkLst>
          <pc:docMk/>
          <pc:sldMk cId="3478055699" sldId="461"/>
        </pc:sldMkLst>
        <pc:graphicFrameChg chg="modGraphic">
          <ac:chgData name="Bouw K, Kathelijne" userId="85b5dacc-3ac3-4a62-9c75-016f16d78b11" providerId="ADAL" clId="{753B9FF0-1D1E-4114-84DD-58DFC9B0B701}" dt="2022-09-13T15:43:10.020" v="376" actId="20577"/>
          <ac:graphicFrameMkLst>
            <pc:docMk/>
            <pc:sldMk cId="3478055699" sldId="461"/>
            <ac:graphicFrameMk id="2" creationId="{B974B5F1-9B18-1326-7FC9-1B5032D7A432}"/>
          </ac:graphicFrameMkLst>
        </pc:graphicFrameChg>
      </pc:sldChg>
      <pc:sldChg chg="new del">
        <pc:chgData name="Bouw K, Kathelijne" userId="85b5dacc-3ac3-4a62-9c75-016f16d78b11" providerId="ADAL" clId="{753B9FF0-1D1E-4114-84DD-58DFC9B0B701}" dt="2022-09-13T15:42:47.962" v="338" actId="47"/>
        <pc:sldMkLst>
          <pc:docMk/>
          <pc:sldMk cId="1906639821" sldId="462"/>
        </pc:sldMkLst>
      </pc:sldChg>
      <pc:sldChg chg="del">
        <pc:chgData name="Bouw K, Kathelijne" userId="85b5dacc-3ac3-4a62-9c75-016f16d78b11" providerId="ADAL" clId="{753B9FF0-1D1E-4114-84DD-58DFC9B0B701}" dt="2022-09-13T15:38:00.760" v="70" actId="47"/>
        <pc:sldMkLst>
          <pc:docMk/>
          <pc:sldMk cId="2042997208" sldId="462"/>
        </pc:sldMkLst>
      </pc:sldChg>
      <pc:sldChg chg="modSp add del mod">
        <pc:chgData name="Bouw K, Kathelijne" userId="85b5dacc-3ac3-4a62-9c75-016f16d78b11" providerId="ADAL" clId="{753B9FF0-1D1E-4114-84DD-58DFC9B0B701}" dt="2022-09-19T10:08:01.742" v="2605" actId="47"/>
        <pc:sldMkLst>
          <pc:docMk/>
          <pc:sldMk cId="4178724311" sldId="463"/>
        </pc:sldMkLst>
        <pc:spChg chg="mod">
          <ac:chgData name="Bouw K, Kathelijne" userId="85b5dacc-3ac3-4a62-9c75-016f16d78b11" providerId="ADAL" clId="{753B9FF0-1D1E-4114-84DD-58DFC9B0B701}" dt="2022-09-13T15:43:01.701" v="375" actId="5793"/>
          <ac:spMkLst>
            <pc:docMk/>
            <pc:sldMk cId="4178724311" sldId="463"/>
            <ac:spMk id="5" creationId="{F1B7D7CC-5746-DB34-9417-699B27FD8E00}"/>
          </ac:spMkLst>
        </pc:spChg>
        <pc:spChg chg="mod">
          <ac:chgData name="Bouw K, Kathelijne" userId="85b5dacc-3ac3-4a62-9c75-016f16d78b11" providerId="ADAL" clId="{753B9FF0-1D1E-4114-84DD-58DFC9B0B701}" dt="2022-09-13T15:42:58.793" v="371" actId="20577"/>
          <ac:spMkLst>
            <pc:docMk/>
            <pc:sldMk cId="4178724311" sldId="463"/>
            <ac:spMk id="6" creationId="{41781C8F-D13E-6C2F-88A9-FF69BB185B01}"/>
          </ac:spMkLst>
        </pc:spChg>
      </pc:sldChg>
      <pc:sldChg chg="modSp add mod">
        <pc:chgData name="Bouw K, Kathelijne" userId="85b5dacc-3ac3-4a62-9c75-016f16d78b11" providerId="ADAL" clId="{753B9FF0-1D1E-4114-84DD-58DFC9B0B701}" dt="2022-09-13T15:43:46.043" v="378"/>
        <pc:sldMkLst>
          <pc:docMk/>
          <pc:sldMk cId="462699764" sldId="464"/>
        </pc:sldMkLst>
        <pc:spChg chg="mod">
          <ac:chgData name="Bouw K, Kathelijne" userId="85b5dacc-3ac3-4a62-9c75-016f16d78b11" providerId="ADAL" clId="{753B9FF0-1D1E-4114-84DD-58DFC9B0B701}" dt="2022-09-13T15:43:46.043" v="378"/>
          <ac:spMkLst>
            <pc:docMk/>
            <pc:sldMk cId="462699764" sldId="464"/>
            <ac:spMk id="2" creationId="{0CDD141D-43D3-F3B0-5998-00AABBFA4981}"/>
          </ac:spMkLst>
        </pc:spChg>
      </pc:sldChg>
      <pc:sldChg chg="delSp modSp add mod">
        <pc:chgData name="Bouw K, Kathelijne" userId="85b5dacc-3ac3-4a62-9c75-016f16d78b11" providerId="ADAL" clId="{753B9FF0-1D1E-4114-84DD-58DFC9B0B701}" dt="2022-09-14T10:05:45.713" v="1526" actId="20577"/>
        <pc:sldMkLst>
          <pc:docMk/>
          <pc:sldMk cId="442513293" sldId="465"/>
        </pc:sldMkLst>
        <pc:spChg chg="del">
          <ac:chgData name="Bouw K, Kathelijne" userId="85b5dacc-3ac3-4a62-9c75-016f16d78b11" providerId="ADAL" clId="{753B9FF0-1D1E-4114-84DD-58DFC9B0B701}" dt="2022-09-13T15:44:23.178" v="389" actId="478"/>
          <ac:spMkLst>
            <pc:docMk/>
            <pc:sldMk cId="442513293" sldId="465"/>
            <ac:spMk id="3" creationId="{70C34EEF-2E16-2C16-646A-435D5814248D}"/>
          </ac:spMkLst>
        </pc:spChg>
        <pc:spChg chg="mod">
          <ac:chgData name="Bouw K, Kathelijne" userId="85b5dacc-3ac3-4a62-9c75-016f16d78b11" providerId="ADAL" clId="{753B9FF0-1D1E-4114-84DD-58DFC9B0B701}" dt="2022-09-14T09:31:07.499" v="545" actId="20577"/>
          <ac:spMkLst>
            <pc:docMk/>
            <pc:sldMk cId="442513293" sldId="465"/>
            <ac:spMk id="4" creationId="{D45E636C-318B-DEBB-8480-61A81B99EA01}"/>
          </ac:spMkLst>
        </pc:spChg>
        <pc:spChg chg="mod">
          <ac:chgData name="Bouw K, Kathelijne" userId="85b5dacc-3ac3-4a62-9c75-016f16d78b11" providerId="ADAL" clId="{753B9FF0-1D1E-4114-84DD-58DFC9B0B701}" dt="2022-09-14T10:05:45.713" v="1526" actId="20577"/>
          <ac:spMkLst>
            <pc:docMk/>
            <pc:sldMk cId="442513293" sldId="465"/>
            <ac:spMk id="5" creationId="{F1B7D7CC-5746-DB34-9417-699B27FD8E00}"/>
          </ac:spMkLst>
        </pc:spChg>
      </pc:sldChg>
      <pc:sldChg chg="modSp new mod">
        <pc:chgData name="Bouw K, Kathelijne" userId="85b5dacc-3ac3-4a62-9c75-016f16d78b11" providerId="ADAL" clId="{753B9FF0-1D1E-4114-84DD-58DFC9B0B701}" dt="2022-09-13T15:45:34.476" v="523" actId="20577"/>
        <pc:sldMkLst>
          <pc:docMk/>
          <pc:sldMk cId="2410373453" sldId="466"/>
        </pc:sldMkLst>
        <pc:spChg chg="mod">
          <ac:chgData name="Bouw K, Kathelijne" userId="85b5dacc-3ac3-4a62-9c75-016f16d78b11" providerId="ADAL" clId="{753B9FF0-1D1E-4114-84DD-58DFC9B0B701}" dt="2022-09-13T15:45:34.476" v="523" actId="20577"/>
          <ac:spMkLst>
            <pc:docMk/>
            <pc:sldMk cId="2410373453" sldId="466"/>
            <ac:spMk id="2" creationId="{C872125D-4542-55EA-C10F-5DCAE80C393E}"/>
          </ac:spMkLst>
        </pc:spChg>
        <pc:spChg chg="mod">
          <ac:chgData name="Bouw K, Kathelijne" userId="85b5dacc-3ac3-4a62-9c75-016f16d78b11" providerId="ADAL" clId="{753B9FF0-1D1E-4114-84DD-58DFC9B0B701}" dt="2022-09-13T15:45:29.929" v="512" actId="20577"/>
          <ac:spMkLst>
            <pc:docMk/>
            <pc:sldMk cId="2410373453" sldId="466"/>
            <ac:spMk id="3" creationId="{8AC4E91C-0FE3-7663-0A32-24E9305B0908}"/>
          </ac:spMkLst>
        </pc:spChg>
      </pc:sldChg>
      <pc:sldChg chg="modSp add mod">
        <pc:chgData name="Bouw K, Kathelijne" userId="85b5dacc-3ac3-4a62-9c75-016f16d78b11" providerId="ADAL" clId="{753B9FF0-1D1E-4114-84DD-58DFC9B0B701}" dt="2022-09-13T15:46:41.072" v="533" actId="20577"/>
        <pc:sldMkLst>
          <pc:docMk/>
          <pc:sldMk cId="2531240373" sldId="467"/>
        </pc:sldMkLst>
        <pc:spChg chg="mod">
          <ac:chgData name="Bouw K, Kathelijne" userId="85b5dacc-3ac3-4a62-9c75-016f16d78b11" providerId="ADAL" clId="{753B9FF0-1D1E-4114-84DD-58DFC9B0B701}" dt="2022-09-13T15:46:41.072" v="533" actId="20577"/>
          <ac:spMkLst>
            <pc:docMk/>
            <pc:sldMk cId="2531240373" sldId="467"/>
            <ac:spMk id="2" creationId="{C872125D-4542-55EA-C10F-5DCAE80C393E}"/>
          </ac:spMkLst>
        </pc:spChg>
        <pc:spChg chg="mod">
          <ac:chgData name="Bouw K, Kathelijne" userId="85b5dacc-3ac3-4a62-9c75-016f16d78b11" providerId="ADAL" clId="{753B9FF0-1D1E-4114-84DD-58DFC9B0B701}" dt="2022-09-13T15:46:37.178" v="525" actId="6549"/>
          <ac:spMkLst>
            <pc:docMk/>
            <pc:sldMk cId="2531240373" sldId="467"/>
            <ac:spMk id="3" creationId="{8AC4E91C-0FE3-7663-0A32-24E9305B0908}"/>
          </ac:spMkLst>
        </pc:spChg>
      </pc:sldChg>
      <pc:sldChg chg="addSp delSp modSp new mod modClrScheme chgLayout">
        <pc:chgData name="Bouw K, Kathelijne" userId="85b5dacc-3ac3-4a62-9c75-016f16d78b11" providerId="ADAL" clId="{753B9FF0-1D1E-4114-84DD-58DFC9B0B701}" dt="2022-09-14T10:35:06.595" v="1739" actId="20577"/>
        <pc:sldMkLst>
          <pc:docMk/>
          <pc:sldMk cId="1890285590" sldId="468"/>
        </pc:sldMkLst>
        <pc:spChg chg="del mod ord">
          <ac:chgData name="Bouw K, Kathelijne" userId="85b5dacc-3ac3-4a62-9c75-016f16d78b11" providerId="ADAL" clId="{753B9FF0-1D1E-4114-84DD-58DFC9B0B701}" dt="2022-09-14T09:49:08.595" v="819" actId="700"/>
          <ac:spMkLst>
            <pc:docMk/>
            <pc:sldMk cId="1890285590" sldId="468"/>
            <ac:spMk id="2" creationId="{6D1E6B10-23EC-0F6F-D518-4ACC1ABF7EC6}"/>
          </ac:spMkLst>
        </pc:spChg>
        <pc:spChg chg="del mod ord">
          <ac:chgData name="Bouw K, Kathelijne" userId="85b5dacc-3ac3-4a62-9c75-016f16d78b11" providerId="ADAL" clId="{753B9FF0-1D1E-4114-84DD-58DFC9B0B701}" dt="2022-09-14T09:49:08.595" v="819" actId="700"/>
          <ac:spMkLst>
            <pc:docMk/>
            <pc:sldMk cId="1890285590" sldId="468"/>
            <ac:spMk id="3" creationId="{54E3A554-FB97-7F6C-D386-3CD0713E299C}"/>
          </ac:spMkLst>
        </pc:spChg>
        <pc:spChg chg="add mod ord">
          <ac:chgData name="Bouw K, Kathelijne" userId="85b5dacc-3ac3-4a62-9c75-016f16d78b11" providerId="ADAL" clId="{753B9FF0-1D1E-4114-84DD-58DFC9B0B701}" dt="2022-09-14T09:49:14.445" v="831" actId="20577"/>
          <ac:spMkLst>
            <pc:docMk/>
            <pc:sldMk cId="1890285590" sldId="468"/>
            <ac:spMk id="4" creationId="{92530245-9856-E856-DF4F-975978F5F947}"/>
          </ac:spMkLst>
        </pc:spChg>
        <pc:spChg chg="add del mod ord">
          <ac:chgData name="Bouw K, Kathelijne" userId="85b5dacc-3ac3-4a62-9c75-016f16d78b11" providerId="ADAL" clId="{753B9FF0-1D1E-4114-84DD-58DFC9B0B701}" dt="2022-09-14T10:24:07.549" v="1527"/>
          <ac:spMkLst>
            <pc:docMk/>
            <pc:sldMk cId="1890285590" sldId="468"/>
            <ac:spMk id="5" creationId="{9DCB12CC-F624-3820-108D-C35C9D8B863A}"/>
          </ac:spMkLst>
        </pc:spChg>
        <pc:spChg chg="add mod ord">
          <ac:chgData name="Bouw K, Kathelijne" userId="85b5dacc-3ac3-4a62-9c75-016f16d78b11" providerId="ADAL" clId="{753B9FF0-1D1E-4114-84DD-58DFC9B0B701}" dt="2022-09-14T10:35:06.595" v="1739" actId="20577"/>
          <ac:spMkLst>
            <pc:docMk/>
            <pc:sldMk cId="1890285590" sldId="468"/>
            <ac:spMk id="6" creationId="{6F00E1C0-5CCE-1816-C3F5-7DD23274B9B5}"/>
          </ac:spMkLst>
        </pc:spChg>
        <pc:spChg chg="add del">
          <ac:chgData name="Bouw K, Kathelijne" userId="85b5dacc-3ac3-4a62-9c75-016f16d78b11" providerId="ADAL" clId="{753B9FF0-1D1E-4114-84DD-58DFC9B0B701}" dt="2022-09-14T09:49:28.116" v="833" actId="22"/>
          <ac:spMkLst>
            <pc:docMk/>
            <pc:sldMk cId="1890285590" sldId="468"/>
            <ac:spMk id="8" creationId="{89290FAE-E8B1-968F-6E91-06431E9C776A}"/>
          </ac:spMkLst>
        </pc:spChg>
        <pc:spChg chg="add mod">
          <ac:chgData name="Bouw K, Kathelijne" userId="85b5dacc-3ac3-4a62-9c75-016f16d78b11" providerId="ADAL" clId="{753B9FF0-1D1E-4114-84DD-58DFC9B0B701}" dt="2022-09-14T10:34:48.026" v="1720" actId="6549"/>
          <ac:spMkLst>
            <pc:docMk/>
            <pc:sldMk cId="1890285590" sldId="468"/>
            <ac:spMk id="12" creationId="{1643BC51-BB45-3FCF-17C9-F25D38EAE6A5}"/>
          </ac:spMkLst>
        </pc:spChg>
        <pc:spChg chg="add mod">
          <ac:chgData name="Bouw K, Kathelijne" userId="85b5dacc-3ac3-4a62-9c75-016f16d78b11" providerId="ADAL" clId="{753B9FF0-1D1E-4114-84DD-58DFC9B0B701}" dt="2022-09-14T10:32:22.710" v="1665" actId="14100"/>
          <ac:spMkLst>
            <pc:docMk/>
            <pc:sldMk cId="1890285590" sldId="468"/>
            <ac:spMk id="13" creationId="{4C3614AC-B810-AB29-588E-0006907D74E2}"/>
          </ac:spMkLst>
        </pc:spChg>
        <pc:graphicFrameChg chg="add mod">
          <ac:chgData name="Bouw K, Kathelijne" userId="85b5dacc-3ac3-4a62-9c75-016f16d78b11" providerId="ADAL" clId="{753B9FF0-1D1E-4114-84DD-58DFC9B0B701}" dt="2022-09-14T10:34:54.686" v="1721" actId="1076"/>
          <ac:graphicFrameMkLst>
            <pc:docMk/>
            <pc:sldMk cId="1890285590" sldId="468"/>
            <ac:graphicFrameMk id="10" creationId="{3114FBEB-7741-D074-0204-8B6D3379F448}"/>
          </ac:graphicFrameMkLst>
        </pc:graphicFrameChg>
        <pc:picChg chg="add del mod">
          <ac:chgData name="Bouw K, Kathelijne" userId="85b5dacc-3ac3-4a62-9c75-016f16d78b11" providerId="ADAL" clId="{753B9FF0-1D1E-4114-84DD-58DFC9B0B701}" dt="2022-09-14T10:24:23.450" v="1531" actId="478"/>
          <ac:picMkLst>
            <pc:docMk/>
            <pc:sldMk cId="1890285590" sldId="468"/>
            <ac:picMk id="9" creationId="{EB0B2886-ECDE-6C70-7674-18E79C77ADBA}"/>
          </ac:picMkLst>
        </pc:picChg>
      </pc:sldChg>
      <pc:sldChg chg="addSp delSp modSp add mod">
        <pc:chgData name="Bouw K, Kathelijne" userId="85b5dacc-3ac3-4a62-9c75-016f16d78b11" providerId="ADAL" clId="{753B9FF0-1D1E-4114-84DD-58DFC9B0B701}" dt="2022-09-14T10:36:12.644" v="1789" actId="1076"/>
        <pc:sldMkLst>
          <pc:docMk/>
          <pc:sldMk cId="3985799552" sldId="469"/>
        </pc:sldMkLst>
        <pc:spChg chg="mod">
          <ac:chgData name="Bouw K, Kathelijne" userId="85b5dacc-3ac3-4a62-9c75-016f16d78b11" providerId="ADAL" clId="{753B9FF0-1D1E-4114-84DD-58DFC9B0B701}" dt="2022-09-14T10:24:35.389" v="1539" actId="20577"/>
          <ac:spMkLst>
            <pc:docMk/>
            <pc:sldMk cId="3985799552" sldId="469"/>
            <ac:spMk id="4" creationId="{92530245-9856-E856-DF4F-975978F5F947}"/>
          </ac:spMkLst>
        </pc:spChg>
        <pc:spChg chg="add del">
          <ac:chgData name="Bouw K, Kathelijne" userId="85b5dacc-3ac3-4a62-9c75-016f16d78b11" providerId="ADAL" clId="{753B9FF0-1D1E-4114-84DD-58DFC9B0B701}" dt="2022-09-14T10:25:09.122" v="1544"/>
          <ac:spMkLst>
            <pc:docMk/>
            <pc:sldMk cId="3985799552" sldId="469"/>
            <ac:spMk id="5" creationId="{9DCB12CC-F624-3820-108D-C35C9D8B863A}"/>
          </ac:spMkLst>
        </pc:spChg>
        <pc:spChg chg="mod">
          <ac:chgData name="Bouw K, Kathelijne" userId="85b5dacc-3ac3-4a62-9c75-016f16d78b11" providerId="ADAL" clId="{753B9FF0-1D1E-4114-84DD-58DFC9B0B701}" dt="2022-09-14T10:35:14.582" v="1740"/>
          <ac:spMkLst>
            <pc:docMk/>
            <pc:sldMk cId="3985799552" sldId="469"/>
            <ac:spMk id="6" creationId="{6F00E1C0-5CCE-1816-C3F5-7DD23274B9B5}"/>
          </ac:spMkLst>
        </pc:spChg>
        <pc:spChg chg="add del mod">
          <ac:chgData name="Bouw K, Kathelijne" userId="85b5dacc-3ac3-4a62-9c75-016f16d78b11" providerId="ADAL" clId="{753B9FF0-1D1E-4114-84DD-58DFC9B0B701}" dt="2022-09-14T10:36:07.965" v="1788" actId="14100"/>
          <ac:spMkLst>
            <pc:docMk/>
            <pc:sldMk cId="3985799552" sldId="469"/>
            <ac:spMk id="9" creationId="{2B2D020D-9020-E1CE-0C79-7764E88C7158}"/>
          </ac:spMkLst>
        </pc:spChg>
        <pc:graphicFrameChg chg="add mod">
          <ac:chgData name="Bouw K, Kathelijne" userId="85b5dacc-3ac3-4a62-9c75-016f16d78b11" providerId="ADAL" clId="{753B9FF0-1D1E-4114-84DD-58DFC9B0B701}" dt="2022-09-14T10:25:01.712" v="1543"/>
          <ac:graphicFrameMkLst>
            <pc:docMk/>
            <pc:sldMk cId="3985799552" sldId="469"/>
            <ac:graphicFrameMk id="2" creationId="{C19D9C4E-BA75-4A16-82B4-6959B29191EC}"/>
          </ac:graphicFrameMkLst>
        </pc:graphicFrameChg>
        <pc:graphicFrameChg chg="add mod">
          <ac:chgData name="Bouw K, Kathelijne" userId="85b5dacc-3ac3-4a62-9c75-016f16d78b11" providerId="ADAL" clId="{753B9FF0-1D1E-4114-84DD-58DFC9B0B701}" dt="2022-09-14T10:36:12.644" v="1789" actId="1076"/>
          <ac:graphicFrameMkLst>
            <pc:docMk/>
            <pc:sldMk cId="3985799552" sldId="469"/>
            <ac:graphicFrameMk id="7" creationId="{C19D9C4E-BA75-4A16-82B4-6959B29191EC}"/>
          </ac:graphicFrameMkLst>
        </pc:graphicFrameChg>
        <pc:picChg chg="add del mod">
          <ac:chgData name="Bouw K, Kathelijne" userId="85b5dacc-3ac3-4a62-9c75-016f16d78b11" providerId="ADAL" clId="{753B9FF0-1D1E-4114-84DD-58DFC9B0B701}" dt="2022-09-14T10:25:16.393" v="1548" actId="478"/>
          <ac:picMkLst>
            <pc:docMk/>
            <pc:sldMk cId="3985799552" sldId="469"/>
            <ac:picMk id="3" creationId="{587D4BFD-B20D-A481-5A5D-21F932BFF3A7}"/>
          </ac:picMkLst>
        </pc:picChg>
      </pc:sldChg>
      <pc:sldChg chg="addSp delSp modSp add mod">
        <pc:chgData name="Bouw K, Kathelijne" userId="85b5dacc-3ac3-4a62-9c75-016f16d78b11" providerId="ADAL" clId="{753B9FF0-1D1E-4114-84DD-58DFC9B0B701}" dt="2022-09-14T09:50:58.497" v="865" actId="1076"/>
        <pc:sldMkLst>
          <pc:docMk/>
          <pc:sldMk cId="2209595896" sldId="470"/>
        </pc:sldMkLst>
        <pc:spChg chg="mod">
          <ac:chgData name="Bouw K, Kathelijne" userId="85b5dacc-3ac3-4a62-9c75-016f16d78b11" providerId="ADAL" clId="{753B9FF0-1D1E-4114-84DD-58DFC9B0B701}" dt="2022-09-14T09:50:09.541" v="856" actId="20577"/>
          <ac:spMkLst>
            <pc:docMk/>
            <pc:sldMk cId="2209595896" sldId="470"/>
            <ac:spMk id="4" creationId="{92530245-9856-E856-DF4F-975978F5F947}"/>
          </ac:spMkLst>
        </pc:spChg>
        <pc:spChg chg="del">
          <ac:chgData name="Bouw K, Kathelijne" userId="85b5dacc-3ac3-4a62-9c75-016f16d78b11" providerId="ADAL" clId="{753B9FF0-1D1E-4114-84DD-58DFC9B0B701}" dt="2022-09-14T09:50:25.361" v="858"/>
          <ac:spMkLst>
            <pc:docMk/>
            <pc:sldMk cId="2209595896" sldId="470"/>
            <ac:spMk id="5" creationId="{9DCB12CC-F624-3820-108D-C35C9D8B863A}"/>
          </ac:spMkLst>
        </pc:spChg>
        <pc:picChg chg="add mod">
          <ac:chgData name="Bouw K, Kathelijne" userId="85b5dacc-3ac3-4a62-9c75-016f16d78b11" providerId="ADAL" clId="{753B9FF0-1D1E-4114-84DD-58DFC9B0B701}" dt="2022-09-14T09:50:58.497" v="865" actId="1076"/>
          <ac:picMkLst>
            <pc:docMk/>
            <pc:sldMk cId="2209595896" sldId="470"/>
            <ac:picMk id="2" creationId="{5D0D53E9-CF6D-7E2F-CF16-93B570D24045}"/>
          </ac:picMkLst>
        </pc:picChg>
        <pc:picChg chg="add mod">
          <ac:chgData name="Bouw K, Kathelijne" userId="85b5dacc-3ac3-4a62-9c75-016f16d78b11" providerId="ADAL" clId="{753B9FF0-1D1E-4114-84DD-58DFC9B0B701}" dt="2022-09-14T09:50:43.506" v="863" actId="1076"/>
          <ac:picMkLst>
            <pc:docMk/>
            <pc:sldMk cId="2209595896" sldId="470"/>
            <ac:picMk id="3" creationId="{C36240E1-0061-7CB4-7AC7-89054BD61A1F}"/>
          </ac:picMkLst>
        </pc:picChg>
      </pc:sldChg>
      <pc:sldChg chg="addSp modSp add mod ord">
        <pc:chgData name="Bouw K, Kathelijne" userId="85b5dacc-3ac3-4a62-9c75-016f16d78b11" providerId="ADAL" clId="{753B9FF0-1D1E-4114-84DD-58DFC9B0B701}" dt="2022-09-14T10:48:34.222" v="2276" actId="1076"/>
        <pc:sldMkLst>
          <pc:docMk/>
          <pc:sldMk cId="3077779988" sldId="471"/>
        </pc:sldMkLst>
        <pc:spChg chg="mod">
          <ac:chgData name="Bouw K, Kathelijne" userId="85b5dacc-3ac3-4a62-9c75-016f16d78b11" providerId="ADAL" clId="{753B9FF0-1D1E-4114-84DD-58DFC9B0B701}" dt="2022-09-14T09:52:50.630" v="909" actId="20577"/>
          <ac:spMkLst>
            <pc:docMk/>
            <pc:sldMk cId="3077779988" sldId="471"/>
            <ac:spMk id="4" creationId="{92530245-9856-E856-DF4F-975978F5F947}"/>
          </ac:spMkLst>
        </pc:spChg>
        <pc:picChg chg="add mod">
          <ac:chgData name="Bouw K, Kathelijne" userId="85b5dacc-3ac3-4a62-9c75-016f16d78b11" providerId="ADAL" clId="{753B9FF0-1D1E-4114-84DD-58DFC9B0B701}" dt="2022-09-14T10:48:34.222" v="2276" actId="1076"/>
          <ac:picMkLst>
            <pc:docMk/>
            <pc:sldMk cId="3077779988" sldId="471"/>
            <ac:picMk id="2" creationId="{3C91E3C5-DA14-7B5F-AACB-151EB82380A3}"/>
          </ac:picMkLst>
        </pc:picChg>
        <pc:picChg chg="add mod modCrop">
          <ac:chgData name="Bouw K, Kathelijne" userId="85b5dacc-3ac3-4a62-9c75-016f16d78b11" providerId="ADAL" clId="{753B9FF0-1D1E-4114-84DD-58DFC9B0B701}" dt="2022-09-14T09:53:02.282" v="911" actId="1076"/>
          <ac:picMkLst>
            <pc:docMk/>
            <pc:sldMk cId="3077779988" sldId="471"/>
            <ac:picMk id="3" creationId="{89B9F59A-B055-5794-4113-4CECC557CDCD}"/>
          </ac:picMkLst>
        </pc:picChg>
        <pc:picChg chg="add mod">
          <ac:chgData name="Bouw K, Kathelijne" userId="85b5dacc-3ac3-4a62-9c75-016f16d78b11" providerId="ADAL" clId="{753B9FF0-1D1E-4114-84DD-58DFC9B0B701}" dt="2022-09-14T09:53:25.643" v="913"/>
          <ac:picMkLst>
            <pc:docMk/>
            <pc:sldMk cId="3077779988" sldId="471"/>
            <ac:picMk id="7" creationId="{E52DF518-F2B6-DA31-65E3-733D5DF59F2A}"/>
          </ac:picMkLst>
        </pc:picChg>
      </pc:sldChg>
      <pc:sldChg chg="modSp add mod ord">
        <pc:chgData name="Bouw K, Kathelijne" userId="85b5dacc-3ac3-4a62-9c75-016f16d78b11" providerId="ADAL" clId="{753B9FF0-1D1E-4114-84DD-58DFC9B0B701}" dt="2022-09-14T10:00:53.733" v="1498" actId="20577"/>
        <pc:sldMkLst>
          <pc:docMk/>
          <pc:sldMk cId="3246487861" sldId="472"/>
        </pc:sldMkLst>
        <pc:spChg chg="mod">
          <ac:chgData name="Bouw K, Kathelijne" userId="85b5dacc-3ac3-4a62-9c75-016f16d78b11" providerId="ADAL" clId="{753B9FF0-1D1E-4114-84DD-58DFC9B0B701}" dt="2022-09-14T09:54:01.976" v="943" actId="20577"/>
          <ac:spMkLst>
            <pc:docMk/>
            <pc:sldMk cId="3246487861" sldId="472"/>
            <ac:spMk id="4" creationId="{92530245-9856-E856-DF4F-975978F5F947}"/>
          </ac:spMkLst>
        </pc:spChg>
        <pc:spChg chg="mod">
          <ac:chgData name="Bouw K, Kathelijne" userId="85b5dacc-3ac3-4a62-9c75-016f16d78b11" providerId="ADAL" clId="{753B9FF0-1D1E-4114-84DD-58DFC9B0B701}" dt="2022-09-14T10:00:53.733" v="1498" actId="20577"/>
          <ac:spMkLst>
            <pc:docMk/>
            <pc:sldMk cId="3246487861" sldId="472"/>
            <ac:spMk id="5" creationId="{9DCB12CC-F624-3820-108D-C35C9D8B863A}"/>
          </ac:spMkLst>
        </pc:spChg>
      </pc:sldChg>
      <pc:sldChg chg="addSp delSp modSp add mod">
        <pc:chgData name="Bouw K, Kathelijne" userId="85b5dacc-3ac3-4a62-9c75-016f16d78b11" providerId="ADAL" clId="{753B9FF0-1D1E-4114-84DD-58DFC9B0B701}" dt="2022-09-14T10:38:42.698" v="1939" actId="20577"/>
        <pc:sldMkLst>
          <pc:docMk/>
          <pc:sldMk cId="3219509468" sldId="473"/>
        </pc:sldMkLst>
        <pc:spChg chg="mod">
          <ac:chgData name="Bouw K, Kathelijne" userId="85b5dacc-3ac3-4a62-9c75-016f16d78b11" providerId="ADAL" clId="{753B9FF0-1D1E-4114-84DD-58DFC9B0B701}" dt="2022-09-14T10:25:43.343" v="1563" actId="20577"/>
          <ac:spMkLst>
            <pc:docMk/>
            <pc:sldMk cId="3219509468" sldId="473"/>
            <ac:spMk id="4" creationId="{92530245-9856-E856-DF4F-975978F5F947}"/>
          </ac:spMkLst>
        </pc:spChg>
        <pc:spChg chg="mod">
          <ac:chgData name="Bouw K, Kathelijne" userId="85b5dacc-3ac3-4a62-9c75-016f16d78b11" providerId="ADAL" clId="{753B9FF0-1D1E-4114-84DD-58DFC9B0B701}" dt="2022-09-14T10:36:49.052" v="1790"/>
          <ac:spMkLst>
            <pc:docMk/>
            <pc:sldMk cId="3219509468" sldId="473"/>
            <ac:spMk id="6" creationId="{6F00E1C0-5CCE-1816-C3F5-7DD23274B9B5}"/>
          </ac:spMkLst>
        </pc:spChg>
        <pc:spChg chg="add del mod">
          <ac:chgData name="Bouw K, Kathelijne" userId="85b5dacc-3ac3-4a62-9c75-016f16d78b11" providerId="ADAL" clId="{753B9FF0-1D1E-4114-84DD-58DFC9B0B701}" dt="2022-09-14T10:27:10.185" v="1571" actId="478"/>
          <ac:spMkLst>
            <pc:docMk/>
            <pc:sldMk cId="3219509468" sldId="473"/>
            <ac:spMk id="8" creationId="{9A3FFE7E-A80D-9A8B-2DCC-8409548996AA}"/>
          </ac:spMkLst>
        </pc:spChg>
        <pc:spChg chg="add del mod">
          <ac:chgData name="Bouw K, Kathelijne" userId="85b5dacc-3ac3-4a62-9c75-016f16d78b11" providerId="ADAL" clId="{753B9FF0-1D1E-4114-84DD-58DFC9B0B701}" dt="2022-09-14T10:38:42.698" v="1939" actId="20577"/>
          <ac:spMkLst>
            <pc:docMk/>
            <pc:sldMk cId="3219509468" sldId="473"/>
            <ac:spMk id="9" creationId="{2B2D020D-9020-E1CE-0C79-7764E88C7158}"/>
          </ac:spMkLst>
        </pc:spChg>
        <pc:graphicFrameChg chg="add mod">
          <ac:chgData name="Bouw K, Kathelijne" userId="85b5dacc-3ac3-4a62-9c75-016f16d78b11" providerId="ADAL" clId="{753B9FF0-1D1E-4114-84DD-58DFC9B0B701}" dt="2022-09-14T10:27:11.535" v="1574"/>
          <ac:graphicFrameMkLst>
            <pc:docMk/>
            <pc:sldMk cId="3219509468" sldId="473"/>
            <ac:graphicFrameMk id="3" creationId="{497946C1-7293-72C7-EFE1-02DACF0F36D3}"/>
          </ac:graphicFrameMkLst>
        </pc:graphicFrameChg>
        <pc:graphicFrameChg chg="del">
          <ac:chgData name="Bouw K, Kathelijne" userId="85b5dacc-3ac3-4a62-9c75-016f16d78b11" providerId="ADAL" clId="{753B9FF0-1D1E-4114-84DD-58DFC9B0B701}" dt="2022-09-14T10:25:57.193" v="1565" actId="478"/>
          <ac:graphicFrameMkLst>
            <pc:docMk/>
            <pc:sldMk cId="3219509468" sldId="473"/>
            <ac:graphicFrameMk id="7" creationId="{C19D9C4E-BA75-4A16-82B4-6959B29191EC}"/>
          </ac:graphicFrameMkLst>
        </pc:graphicFrameChg>
        <pc:graphicFrameChg chg="add mod">
          <ac:chgData name="Bouw K, Kathelijne" userId="85b5dacc-3ac3-4a62-9c75-016f16d78b11" providerId="ADAL" clId="{753B9FF0-1D1E-4114-84DD-58DFC9B0B701}" dt="2022-09-14T10:28:49.678" v="1578"/>
          <ac:graphicFrameMkLst>
            <pc:docMk/>
            <pc:sldMk cId="3219509468" sldId="473"/>
            <ac:graphicFrameMk id="10" creationId="{497946C1-7293-72C7-EFE1-02DACF0F36D3}"/>
          </ac:graphicFrameMkLst>
        </pc:graphicFrameChg>
        <pc:graphicFrameChg chg="add mod">
          <ac:chgData name="Bouw K, Kathelijne" userId="85b5dacc-3ac3-4a62-9c75-016f16d78b11" providerId="ADAL" clId="{753B9FF0-1D1E-4114-84DD-58DFC9B0B701}" dt="2022-09-14T10:37:54.395" v="1830" actId="1076"/>
          <ac:graphicFrameMkLst>
            <pc:docMk/>
            <pc:sldMk cId="3219509468" sldId="473"/>
            <ac:graphicFrameMk id="12" creationId="{497946C1-7293-72C7-EFE1-02DACF0F36D3}"/>
          </ac:graphicFrameMkLst>
        </pc:graphicFrameChg>
        <pc:picChg chg="add del mod">
          <ac:chgData name="Bouw K, Kathelijne" userId="85b5dacc-3ac3-4a62-9c75-016f16d78b11" providerId="ADAL" clId="{753B9FF0-1D1E-4114-84DD-58DFC9B0B701}" dt="2022-09-14T10:27:12.140" v="1575"/>
          <ac:picMkLst>
            <pc:docMk/>
            <pc:sldMk cId="3219509468" sldId="473"/>
            <ac:picMk id="2" creationId="{D7FEB74D-ED23-EE9E-524D-6434A8B18300}"/>
          </ac:picMkLst>
        </pc:picChg>
        <pc:picChg chg="add del">
          <ac:chgData name="Bouw K, Kathelijne" userId="85b5dacc-3ac3-4a62-9c75-016f16d78b11" providerId="ADAL" clId="{753B9FF0-1D1E-4114-84DD-58DFC9B0B701}" dt="2022-09-14T10:29:05.200" v="1584" actId="478"/>
          <ac:picMkLst>
            <pc:docMk/>
            <pc:sldMk cId="3219509468" sldId="473"/>
            <ac:picMk id="11" creationId="{56A5AEA3-1441-E7BA-B590-80A06320C682}"/>
          </ac:picMkLst>
        </pc:picChg>
      </pc:sldChg>
      <pc:sldChg chg="modSp new mod ord modNotesTx">
        <pc:chgData name="Bouw K, Kathelijne" userId="85b5dacc-3ac3-4a62-9c75-016f16d78b11" providerId="ADAL" clId="{753B9FF0-1D1E-4114-84DD-58DFC9B0B701}" dt="2022-09-14T10:51:58.441" v="2360"/>
        <pc:sldMkLst>
          <pc:docMk/>
          <pc:sldMk cId="4234135926" sldId="474"/>
        </pc:sldMkLst>
        <pc:spChg chg="mod">
          <ac:chgData name="Bouw K, Kathelijne" userId="85b5dacc-3ac3-4a62-9c75-016f16d78b11" providerId="ADAL" clId="{753B9FF0-1D1E-4114-84DD-58DFC9B0B701}" dt="2022-09-14T10:39:49.238" v="1959" actId="20577"/>
          <ac:spMkLst>
            <pc:docMk/>
            <pc:sldMk cId="4234135926" sldId="474"/>
            <ac:spMk id="2" creationId="{1F42C9E4-57D8-33B6-A388-E321B3658537}"/>
          </ac:spMkLst>
        </pc:spChg>
        <pc:spChg chg="mod">
          <ac:chgData name="Bouw K, Kathelijne" userId="85b5dacc-3ac3-4a62-9c75-016f16d78b11" providerId="ADAL" clId="{753B9FF0-1D1E-4114-84DD-58DFC9B0B701}" dt="2022-09-14T10:47:09.391" v="2274" actId="20577"/>
          <ac:spMkLst>
            <pc:docMk/>
            <pc:sldMk cId="4234135926" sldId="474"/>
            <ac:spMk id="3" creationId="{8A76A639-BA11-33A8-0725-ACBA15FB78CD}"/>
          </ac:spMkLst>
        </pc:spChg>
        <pc:spChg chg="mod">
          <ac:chgData name="Bouw K, Kathelijne" userId="85b5dacc-3ac3-4a62-9c75-016f16d78b11" providerId="ADAL" clId="{753B9FF0-1D1E-4114-84DD-58DFC9B0B701}" dt="2022-09-14T10:41:32.066" v="1999" actId="20577"/>
          <ac:spMkLst>
            <pc:docMk/>
            <pc:sldMk cId="4234135926" sldId="474"/>
            <ac:spMk id="4" creationId="{D4229A05-BEA6-E38A-CE9B-8A4C38EA1D19}"/>
          </ac:spMkLst>
        </pc:spChg>
      </pc:sldChg>
      <pc:sldChg chg="modSp add mod">
        <pc:chgData name="Bouw K, Kathelijne" userId="85b5dacc-3ac3-4a62-9c75-016f16d78b11" providerId="ADAL" clId="{753B9FF0-1D1E-4114-84DD-58DFC9B0B701}" dt="2022-09-14T12:53:26.229" v="2441" actId="20577"/>
        <pc:sldMkLst>
          <pc:docMk/>
          <pc:sldMk cId="3112124744" sldId="475"/>
        </pc:sldMkLst>
        <pc:spChg chg="mod">
          <ac:chgData name="Bouw K, Kathelijne" userId="85b5dacc-3ac3-4a62-9c75-016f16d78b11" providerId="ADAL" clId="{753B9FF0-1D1E-4114-84DD-58DFC9B0B701}" dt="2022-09-14T12:49:40.045" v="2362"/>
          <ac:spMkLst>
            <pc:docMk/>
            <pc:sldMk cId="3112124744" sldId="475"/>
            <ac:spMk id="2" creationId="{1F42C9E4-57D8-33B6-A388-E321B3658537}"/>
          </ac:spMkLst>
        </pc:spChg>
        <pc:spChg chg="mod">
          <ac:chgData name="Bouw K, Kathelijne" userId="85b5dacc-3ac3-4a62-9c75-016f16d78b11" providerId="ADAL" clId="{753B9FF0-1D1E-4114-84DD-58DFC9B0B701}" dt="2022-09-14T12:53:26.229" v="2441" actId="20577"/>
          <ac:spMkLst>
            <pc:docMk/>
            <pc:sldMk cId="3112124744" sldId="475"/>
            <ac:spMk id="3" creationId="{8A76A639-BA11-33A8-0725-ACBA15FB78CD}"/>
          </ac:spMkLst>
        </pc:spChg>
      </pc:sldChg>
      <pc:sldChg chg="modSp add mod">
        <pc:chgData name="Bouw K, Kathelijne" userId="85b5dacc-3ac3-4a62-9c75-016f16d78b11" providerId="ADAL" clId="{753B9FF0-1D1E-4114-84DD-58DFC9B0B701}" dt="2022-09-14T12:56:58.142" v="2473" actId="20577"/>
        <pc:sldMkLst>
          <pc:docMk/>
          <pc:sldMk cId="3682167127" sldId="476"/>
        </pc:sldMkLst>
        <pc:spChg chg="mod">
          <ac:chgData name="Bouw K, Kathelijne" userId="85b5dacc-3ac3-4a62-9c75-016f16d78b11" providerId="ADAL" clId="{753B9FF0-1D1E-4114-84DD-58DFC9B0B701}" dt="2022-09-14T12:56:48.451" v="2452" actId="113"/>
          <ac:spMkLst>
            <pc:docMk/>
            <pc:sldMk cId="3682167127" sldId="476"/>
            <ac:spMk id="3" creationId="{8A76A639-BA11-33A8-0725-ACBA15FB78CD}"/>
          </ac:spMkLst>
        </pc:spChg>
        <pc:spChg chg="mod">
          <ac:chgData name="Bouw K, Kathelijne" userId="85b5dacc-3ac3-4a62-9c75-016f16d78b11" providerId="ADAL" clId="{753B9FF0-1D1E-4114-84DD-58DFC9B0B701}" dt="2022-09-14T12:56:58.142" v="2473" actId="20577"/>
          <ac:spMkLst>
            <pc:docMk/>
            <pc:sldMk cId="3682167127" sldId="476"/>
            <ac:spMk id="4" creationId="{D4229A05-BEA6-E38A-CE9B-8A4C38EA1D19}"/>
          </ac:spMkLst>
        </pc:spChg>
      </pc:sldChg>
      <pc:sldChg chg="modSp add mod modNotesTx">
        <pc:chgData name="Bouw K, Kathelijne" userId="85b5dacc-3ac3-4a62-9c75-016f16d78b11" providerId="ADAL" clId="{753B9FF0-1D1E-4114-84DD-58DFC9B0B701}" dt="2022-09-14T13:03:33.416" v="2562" actId="6549"/>
        <pc:sldMkLst>
          <pc:docMk/>
          <pc:sldMk cId="2228237047" sldId="477"/>
        </pc:sldMkLst>
        <pc:spChg chg="mod">
          <ac:chgData name="Bouw K, Kathelijne" userId="85b5dacc-3ac3-4a62-9c75-016f16d78b11" providerId="ADAL" clId="{753B9FF0-1D1E-4114-84DD-58DFC9B0B701}" dt="2022-09-14T12:58:14.509" v="2480" actId="207"/>
          <ac:spMkLst>
            <pc:docMk/>
            <pc:sldMk cId="2228237047" sldId="477"/>
            <ac:spMk id="3" creationId="{8A76A639-BA11-33A8-0725-ACBA15FB78CD}"/>
          </ac:spMkLst>
        </pc:spChg>
        <pc:spChg chg="mod">
          <ac:chgData name="Bouw K, Kathelijne" userId="85b5dacc-3ac3-4a62-9c75-016f16d78b11" providerId="ADAL" clId="{753B9FF0-1D1E-4114-84DD-58DFC9B0B701}" dt="2022-09-14T12:58:32.180" v="2499" actId="20577"/>
          <ac:spMkLst>
            <pc:docMk/>
            <pc:sldMk cId="2228237047" sldId="477"/>
            <ac:spMk id="4" creationId="{D4229A05-BEA6-E38A-CE9B-8A4C38EA1D19}"/>
          </ac:spMkLst>
        </pc:spChg>
      </pc:sldChg>
      <pc:sldChg chg="addSp delSp modSp add mod ord modNotesTx">
        <pc:chgData name="Bouw K, Kathelijne" userId="85b5dacc-3ac3-4a62-9c75-016f16d78b11" providerId="ADAL" clId="{753B9FF0-1D1E-4114-84DD-58DFC9B0B701}" dt="2022-09-14T13:13:33.056" v="2582" actId="22"/>
        <pc:sldMkLst>
          <pc:docMk/>
          <pc:sldMk cId="1109447663" sldId="478"/>
        </pc:sldMkLst>
        <pc:spChg chg="mod">
          <ac:chgData name="Bouw K, Kathelijne" userId="85b5dacc-3ac3-4a62-9c75-016f16d78b11" providerId="ADAL" clId="{753B9FF0-1D1E-4114-84DD-58DFC9B0B701}" dt="2022-09-14T12:59:36.172" v="2522" actId="20577"/>
          <ac:spMkLst>
            <pc:docMk/>
            <pc:sldMk cId="1109447663" sldId="478"/>
            <ac:spMk id="2" creationId="{1F42C9E4-57D8-33B6-A388-E321B3658537}"/>
          </ac:spMkLst>
        </pc:spChg>
        <pc:spChg chg="mod">
          <ac:chgData name="Bouw K, Kathelijne" userId="85b5dacc-3ac3-4a62-9c75-016f16d78b11" providerId="ADAL" clId="{753B9FF0-1D1E-4114-84DD-58DFC9B0B701}" dt="2022-09-14T13:03:11.918" v="2560" actId="207"/>
          <ac:spMkLst>
            <pc:docMk/>
            <pc:sldMk cId="1109447663" sldId="478"/>
            <ac:spMk id="3" creationId="{8A76A639-BA11-33A8-0725-ACBA15FB78CD}"/>
          </ac:spMkLst>
        </pc:spChg>
        <pc:spChg chg="del mod">
          <ac:chgData name="Bouw K, Kathelijne" userId="85b5dacc-3ac3-4a62-9c75-016f16d78b11" providerId="ADAL" clId="{753B9FF0-1D1E-4114-84DD-58DFC9B0B701}" dt="2022-09-14T13:01:57.940" v="2552" actId="478"/>
          <ac:spMkLst>
            <pc:docMk/>
            <pc:sldMk cId="1109447663" sldId="478"/>
            <ac:spMk id="4" creationId="{D4229A05-BEA6-E38A-CE9B-8A4C38EA1D19}"/>
          </ac:spMkLst>
        </pc:spChg>
        <pc:picChg chg="add del">
          <ac:chgData name="Bouw K, Kathelijne" userId="85b5dacc-3ac3-4a62-9c75-016f16d78b11" providerId="ADAL" clId="{753B9FF0-1D1E-4114-84DD-58DFC9B0B701}" dt="2022-09-14T13:13:33.056" v="2582" actId="22"/>
          <ac:picMkLst>
            <pc:docMk/>
            <pc:sldMk cId="1109447663" sldId="478"/>
            <ac:picMk id="6" creationId="{49F8FCBF-5610-67D5-2CF2-185B57F1C1AF}"/>
          </ac:picMkLst>
        </pc:picChg>
      </pc:sldChg>
      <pc:sldChg chg="addSp delSp modSp add mod">
        <pc:chgData name="Bouw K, Kathelijne" userId="85b5dacc-3ac3-4a62-9c75-016f16d78b11" providerId="ADAL" clId="{753B9FF0-1D1E-4114-84DD-58DFC9B0B701}" dt="2022-09-14T13:06:12.531" v="2573" actId="1076"/>
        <pc:sldMkLst>
          <pc:docMk/>
          <pc:sldMk cId="1691929481" sldId="479"/>
        </pc:sldMkLst>
        <pc:spChg chg="add mod">
          <ac:chgData name="Bouw K, Kathelijne" userId="85b5dacc-3ac3-4a62-9c75-016f16d78b11" providerId="ADAL" clId="{753B9FF0-1D1E-4114-84DD-58DFC9B0B701}" dt="2022-09-14T13:05:51.043" v="2565" actId="478"/>
          <ac:spMkLst>
            <pc:docMk/>
            <pc:sldMk cId="1691929481" sldId="479"/>
            <ac:spMk id="7" creationId="{79DD5C93-6553-6D4D-458A-65BA8A78256F}"/>
          </ac:spMkLst>
        </pc:spChg>
        <pc:spChg chg="add del">
          <ac:chgData name="Bouw K, Kathelijne" userId="85b5dacc-3ac3-4a62-9c75-016f16d78b11" providerId="ADAL" clId="{753B9FF0-1D1E-4114-84DD-58DFC9B0B701}" dt="2022-09-14T13:05:53.659" v="2567" actId="22"/>
          <ac:spMkLst>
            <pc:docMk/>
            <pc:sldMk cId="1691929481" sldId="479"/>
            <ac:spMk id="9" creationId="{DE241D21-D59D-E704-5189-3547E10C6A8D}"/>
          </ac:spMkLst>
        </pc:spChg>
        <pc:picChg chg="del">
          <ac:chgData name="Bouw K, Kathelijne" userId="85b5dacc-3ac3-4a62-9c75-016f16d78b11" providerId="ADAL" clId="{753B9FF0-1D1E-4114-84DD-58DFC9B0B701}" dt="2022-09-14T13:05:50.027" v="2564" actId="478"/>
          <ac:picMkLst>
            <pc:docMk/>
            <pc:sldMk cId="1691929481" sldId="479"/>
            <ac:picMk id="2" creationId="{5D0D53E9-CF6D-7E2F-CF16-93B570D24045}"/>
          </ac:picMkLst>
        </pc:picChg>
        <pc:picChg chg="del">
          <ac:chgData name="Bouw K, Kathelijne" userId="85b5dacc-3ac3-4a62-9c75-016f16d78b11" providerId="ADAL" clId="{753B9FF0-1D1E-4114-84DD-58DFC9B0B701}" dt="2022-09-14T13:05:51.043" v="2565" actId="478"/>
          <ac:picMkLst>
            <pc:docMk/>
            <pc:sldMk cId="1691929481" sldId="479"/>
            <ac:picMk id="3" creationId="{C36240E1-0061-7CB4-7AC7-89054BD61A1F}"/>
          </ac:picMkLst>
        </pc:picChg>
        <pc:picChg chg="add mod">
          <ac:chgData name="Bouw K, Kathelijne" userId="85b5dacc-3ac3-4a62-9c75-016f16d78b11" providerId="ADAL" clId="{753B9FF0-1D1E-4114-84DD-58DFC9B0B701}" dt="2022-09-14T13:06:12.531" v="2573" actId="1076"/>
          <ac:picMkLst>
            <pc:docMk/>
            <pc:sldMk cId="1691929481" sldId="479"/>
            <ac:picMk id="11" creationId="{B7810833-EBB5-B195-4AAD-13284654613D}"/>
          </ac:picMkLst>
        </pc:picChg>
      </pc:sldChg>
      <pc:sldChg chg="addSp delSp modSp add mod">
        <pc:chgData name="Bouw K, Kathelijne" userId="85b5dacc-3ac3-4a62-9c75-016f16d78b11" providerId="ADAL" clId="{753B9FF0-1D1E-4114-84DD-58DFC9B0B701}" dt="2022-09-14T13:06:51.275" v="2580" actId="1076"/>
        <pc:sldMkLst>
          <pc:docMk/>
          <pc:sldMk cId="2312911497" sldId="480"/>
        </pc:sldMkLst>
        <pc:picChg chg="del">
          <ac:chgData name="Bouw K, Kathelijne" userId="85b5dacc-3ac3-4a62-9c75-016f16d78b11" providerId="ADAL" clId="{753B9FF0-1D1E-4114-84DD-58DFC9B0B701}" dt="2022-09-14T13:06:25.016" v="2575" actId="478"/>
          <ac:picMkLst>
            <pc:docMk/>
            <pc:sldMk cId="2312911497" sldId="480"/>
            <ac:picMk id="2" creationId="{3C91E3C5-DA14-7B5F-AACB-151EB82380A3}"/>
          </ac:picMkLst>
        </pc:picChg>
        <pc:picChg chg="del">
          <ac:chgData name="Bouw K, Kathelijne" userId="85b5dacc-3ac3-4a62-9c75-016f16d78b11" providerId="ADAL" clId="{753B9FF0-1D1E-4114-84DD-58DFC9B0B701}" dt="2022-09-14T13:06:25.990" v="2576" actId="478"/>
          <ac:picMkLst>
            <pc:docMk/>
            <pc:sldMk cId="2312911497" sldId="480"/>
            <ac:picMk id="3" creationId="{89B9F59A-B055-5794-4113-4CECC557CDCD}"/>
          </ac:picMkLst>
        </pc:picChg>
        <pc:picChg chg="add mod">
          <ac:chgData name="Bouw K, Kathelijne" userId="85b5dacc-3ac3-4a62-9c75-016f16d78b11" providerId="ADAL" clId="{753B9FF0-1D1E-4114-84DD-58DFC9B0B701}" dt="2022-09-14T13:06:51.275" v="2580" actId="1076"/>
          <ac:picMkLst>
            <pc:docMk/>
            <pc:sldMk cId="2312911497" sldId="480"/>
            <ac:picMk id="8" creationId="{C882203D-E49C-7820-D9EF-D53567BEE158}"/>
          </ac:picMkLst>
        </pc:picChg>
      </pc:sldChg>
      <pc:sldChg chg="addSp delSp modSp new mod">
        <pc:chgData name="Bouw K, Kathelijne" userId="85b5dacc-3ac3-4a62-9c75-016f16d78b11" providerId="ADAL" clId="{753B9FF0-1D1E-4114-84DD-58DFC9B0B701}" dt="2022-09-14T13:13:52.774" v="2602" actId="1076"/>
        <pc:sldMkLst>
          <pc:docMk/>
          <pc:sldMk cId="3747772282" sldId="481"/>
        </pc:sldMkLst>
        <pc:spChg chg="mod">
          <ac:chgData name="Bouw K, Kathelijne" userId="85b5dacc-3ac3-4a62-9c75-016f16d78b11" providerId="ADAL" clId="{753B9FF0-1D1E-4114-84DD-58DFC9B0B701}" dt="2022-09-14T13:13:45.269" v="2600" actId="20577"/>
          <ac:spMkLst>
            <pc:docMk/>
            <pc:sldMk cId="3747772282" sldId="481"/>
            <ac:spMk id="2" creationId="{E971D4A5-9204-B24E-E310-378C9CB0D1BB}"/>
          </ac:spMkLst>
        </pc:spChg>
        <pc:spChg chg="del">
          <ac:chgData name="Bouw K, Kathelijne" userId="85b5dacc-3ac3-4a62-9c75-016f16d78b11" providerId="ADAL" clId="{753B9FF0-1D1E-4114-84DD-58DFC9B0B701}" dt="2022-09-14T13:13:49.621" v="2601" actId="22"/>
          <ac:spMkLst>
            <pc:docMk/>
            <pc:sldMk cId="3747772282" sldId="481"/>
            <ac:spMk id="3" creationId="{D8CDCEB6-53F2-FC29-6601-9DA59C095D6D}"/>
          </ac:spMkLst>
        </pc:spChg>
        <pc:picChg chg="add mod ord">
          <ac:chgData name="Bouw K, Kathelijne" userId="85b5dacc-3ac3-4a62-9c75-016f16d78b11" providerId="ADAL" clId="{753B9FF0-1D1E-4114-84DD-58DFC9B0B701}" dt="2022-09-14T13:13:52.774" v="2602" actId="1076"/>
          <ac:picMkLst>
            <pc:docMk/>
            <pc:sldMk cId="3747772282" sldId="481"/>
            <ac:picMk id="6" creationId="{DBFAF5CE-07EE-2F9C-686C-13DD6200798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hanzenl-my.sharepoint.com/personal/k_bouw_pl_hanze_nl/Documents/PhD/Module%204%20Case%20studie/Vragenlijst%20technieken/Data/Results_scores_technolog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all-electric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spPr>
            <a:solidFill>
              <a:schemeClr val="accent1"/>
            </a:solidFill>
            <a:ln>
              <a:noFill/>
            </a:ln>
            <a:effectLst/>
          </c:spPr>
          <c:invertIfNegative val="0"/>
          <c:cat>
            <c:strRef>
              <c:f>Sheet1!$A$1:$J$1</c:f>
              <c:strCache>
                <c:ptCount val="10"/>
                <c:pt idx="0">
                  <c:v>buitenunit</c:v>
                </c:pt>
                <c:pt idx="1">
                  <c:v>opslagvat</c:v>
                </c:pt>
                <c:pt idx="2">
                  <c:v>LT-verwarming</c:v>
                </c:pt>
                <c:pt idx="3">
                  <c:v>investeringskosten</c:v>
                </c:pt>
                <c:pt idx="4">
                  <c:v>besparing</c:v>
                </c:pt>
                <c:pt idx="5">
                  <c:v>terugverdientijd</c:v>
                </c:pt>
                <c:pt idx="6">
                  <c:v>CO2</c:v>
                </c:pt>
                <c:pt idx="7">
                  <c:v>geluid</c:v>
                </c:pt>
                <c:pt idx="8">
                  <c:v>koelen </c:v>
                </c:pt>
                <c:pt idx="9">
                  <c:v>overlast installatie</c:v>
                </c:pt>
              </c:strCache>
            </c:strRef>
          </c:cat>
          <c:val>
            <c:numRef>
              <c:f>Sheet1!$A$2:$J$2</c:f>
              <c:numCache>
                <c:formatCode>General</c:formatCode>
                <c:ptCount val="10"/>
                <c:pt idx="0">
                  <c:v>-1.3478000000000001</c:v>
                </c:pt>
                <c:pt idx="1">
                  <c:v>1.3110999999999999</c:v>
                </c:pt>
                <c:pt idx="2">
                  <c:v>-1.2391000000000001</c:v>
                </c:pt>
                <c:pt idx="3">
                  <c:v>-5.3478000000000003</c:v>
                </c:pt>
                <c:pt idx="4">
                  <c:v>3.0222000000000002</c:v>
                </c:pt>
                <c:pt idx="5">
                  <c:v>-2.6739000000000002</c:v>
                </c:pt>
                <c:pt idx="6">
                  <c:v>3.8696000000000002</c:v>
                </c:pt>
                <c:pt idx="7">
                  <c:v>-1.7826</c:v>
                </c:pt>
                <c:pt idx="8">
                  <c:v>2.8477999999999999</c:v>
                </c:pt>
                <c:pt idx="9">
                  <c:v>2.4782999999999999</c:v>
                </c:pt>
              </c:numCache>
            </c:numRef>
          </c:val>
          <c:extLst>
            <c:ext xmlns:c16="http://schemas.microsoft.com/office/drawing/2014/chart" uri="{C3380CC4-5D6E-409C-BE32-E72D297353CC}">
              <c16:uniqueId val="{00000000-E556-4562-8B47-57561EA1BFBF}"/>
            </c:ext>
          </c:extLst>
        </c:ser>
        <c:dLbls>
          <c:showLegendKey val="0"/>
          <c:showVal val="0"/>
          <c:showCatName val="0"/>
          <c:showSerName val="0"/>
          <c:showPercent val="0"/>
          <c:showBubbleSize val="0"/>
        </c:dLbls>
        <c:gapWidth val="219"/>
        <c:overlap val="-27"/>
        <c:axId val="896137359"/>
        <c:axId val="896138607"/>
      </c:barChart>
      <c:catAx>
        <c:axId val="8961373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Aspecten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896138607"/>
        <c:crosses val="autoZero"/>
        <c:auto val="1"/>
        <c:lblAlgn val="ctr"/>
        <c:lblOffset val="100"/>
        <c:noMultiLvlLbl val="0"/>
      </c:catAx>
      <c:valAx>
        <c:axId val="896138607"/>
        <c:scaling>
          <c:orientation val="minMax"/>
          <c:max val="9"/>
          <c:min val="-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beoordeling negatief -positief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896137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hybride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1"/>
          <c:order val="0"/>
          <c:tx>
            <c:v>hybride</c:v>
          </c:tx>
          <c:spPr>
            <a:solidFill>
              <a:schemeClr val="accent1"/>
            </a:solidFill>
            <a:ln>
              <a:noFill/>
            </a:ln>
            <a:effectLst/>
          </c:spPr>
          <c:invertIfNegative val="0"/>
          <c:cat>
            <c:strRef>
              <c:f>Sheet1!$A$20:$I$20</c:f>
              <c:strCache>
                <c:ptCount val="9"/>
                <c:pt idx="0">
                  <c:v>buitenunit</c:v>
                </c:pt>
                <c:pt idx="1">
                  <c:v>LT-verwarming</c:v>
                </c:pt>
                <c:pt idx="2">
                  <c:v>gas</c:v>
                </c:pt>
                <c:pt idx="3">
                  <c:v>investeringskosten</c:v>
                </c:pt>
                <c:pt idx="4">
                  <c:v>besparing</c:v>
                </c:pt>
                <c:pt idx="5">
                  <c:v>terugverdientijd</c:v>
                </c:pt>
                <c:pt idx="6">
                  <c:v>CO2</c:v>
                </c:pt>
                <c:pt idx="7">
                  <c:v>geluid</c:v>
                </c:pt>
                <c:pt idx="8">
                  <c:v>overlast installatie</c:v>
                </c:pt>
              </c:strCache>
            </c:strRef>
          </c:cat>
          <c:val>
            <c:numRef>
              <c:f>Sheet1!$A$21:$I$21</c:f>
              <c:numCache>
                <c:formatCode>General</c:formatCode>
                <c:ptCount val="9"/>
                <c:pt idx="0">
                  <c:v>-1.9268000000000001</c:v>
                </c:pt>
                <c:pt idx="1">
                  <c:v>5.0488</c:v>
                </c:pt>
                <c:pt idx="2">
                  <c:v>3.3170999999999999</c:v>
                </c:pt>
                <c:pt idx="3">
                  <c:v>2.1707000000000001</c:v>
                </c:pt>
                <c:pt idx="4">
                  <c:v>4.1951000000000001</c:v>
                </c:pt>
                <c:pt idx="5">
                  <c:v>3.5366</c:v>
                </c:pt>
                <c:pt idx="6">
                  <c:v>3.4390000000000001</c:v>
                </c:pt>
                <c:pt idx="7">
                  <c:v>-1.3902000000000001</c:v>
                </c:pt>
                <c:pt idx="8">
                  <c:v>1.4146000000000001</c:v>
                </c:pt>
              </c:numCache>
            </c:numRef>
          </c:val>
          <c:extLst>
            <c:ext xmlns:c16="http://schemas.microsoft.com/office/drawing/2014/chart" uri="{C3380CC4-5D6E-409C-BE32-E72D297353CC}">
              <c16:uniqueId val="{00000000-A107-4791-AC79-3CFAB394EDF1}"/>
            </c:ext>
          </c:extLst>
        </c:ser>
        <c:dLbls>
          <c:showLegendKey val="0"/>
          <c:showVal val="0"/>
          <c:showCatName val="0"/>
          <c:showSerName val="0"/>
          <c:showPercent val="0"/>
          <c:showBubbleSize val="0"/>
        </c:dLbls>
        <c:gapWidth val="219"/>
        <c:overlap val="-27"/>
        <c:axId val="896137359"/>
        <c:axId val="896138607"/>
      </c:barChart>
      <c:catAx>
        <c:axId val="8961373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Aspecten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896138607"/>
        <c:crosses val="autoZero"/>
        <c:auto val="1"/>
        <c:lblAlgn val="ctr"/>
        <c:lblOffset val="100"/>
        <c:noMultiLvlLbl val="0"/>
      </c:catAx>
      <c:valAx>
        <c:axId val="896138607"/>
        <c:scaling>
          <c:orientation val="minMax"/>
          <c:max val="9"/>
          <c:min val="-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beoordeling negatief -positief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896137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warmtenet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spPr>
            <a:solidFill>
              <a:schemeClr val="accent1"/>
            </a:solidFill>
            <a:ln>
              <a:noFill/>
            </a:ln>
            <a:effectLst/>
          </c:spPr>
          <c:invertIfNegative val="0"/>
          <c:cat>
            <c:strRef>
              <c:f>Sheet1!$N$1:$X$1</c:f>
              <c:strCache>
                <c:ptCount val="11"/>
                <c:pt idx="0">
                  <c:v>afleverset</c:v>
                </c:pt>
                <c:pt idx="1">
                  <c:v>LT-verwarming</c:v>
                </c:pt>
                <c:pt idx="2">
                  <c:v>duurzame bron</c:v>
                </c:pt>
                <c:pt idx="3">
                  <c:v>aansluitingskosten</c:v>
                </c:pt>
                <c:pt idx="4">
                  <c:v>subsidies</c:v>
                </c:pt>
                <c:pt idx="5">
                  <c:v>max. tarieven</c:v>
                </c:pt>
                <c:pt idx="6">
                  <c:v>terugverdientijd</c:v>
                </c:pt>
                <c:pt idx="7">
                  <c:v>CO2</c:v>
                </c:pt>
                <c:pt idx="8">
                  <c:v>switchen</c:v>
                </c:pt>
                <c:pt idx="9">
                  <c:v>overlast installatie</c:v>
                </c:pt>
                <c:pt idx="10">
                  <c:v>overlast aanleg net</c:v>
                </c:pt>
              </c:strCache>
            </c:strRef>
          </c:cat>
          <c:val>
            <c:numRef>
              <c:f>Sheet1!$N$2:$X$2</c:f>
              <c:numCache>
                <c:formatCode>General</c:formatCode>
                <c:ptCount val="11"/>
                <c:pt idx="0">
                  <c:v>1.6667000000000001</c:v>
                </c:pt>
                <c:pt idx="1">
                  <c:v>5.0769000000000002</c:v>
                </c:pt>
                <c:pt idx="2">
                  <c:v>5.1281999999999996</c:v>
                </c:pt>
                <c:pt idx="3">
                  <c:v>0.1026</c:v>
                </c:pt>
                <c:pt idx="4">
                  <c:v>6.0769000000000002</c:v>
                </c:pt>
                <c:pt idx="5">
                  <c:v>0.71789999999999998</c:v>
                </c:pt>
                <c:pt idx="6">
                  <c:v>-3.9230999999999998</c:v>
                </c:pt>
                <c:pt idx="7">
                  <c:v>3.8974000000000002</c:v>
                </c:pt>
                <c:pt idx="8">
                  <c:v>-3.6667000000000001</c:v>
                </c:pt>
                <c:pt idx="9">
                  <c:v>-0.25640000000000002</c:v>
                </c:pt>
                <c:pt idx="10">
                  <c:v>-3.7692000000000001</c:v>
                </c:pt>
              </c:numCache>
            </c:numRef>
          </c:val>
          <c:extLst>
            <c:ext xmlns:c16="http://schemas.microsoft.com/office/drawing/2014/chart" uri="{C3380CC4-5D6E-409C-BE32-E72D297353CC}">
              <c16:uniqueId val="{00000000-9425-4D39-B582-FC69A16880DC}"/>
            </c:ext>
          </c:extLst>
        </c:ser>
        <c:dLbls>
          <c:showLegendKey val="0"/>
          <c:showVal val="0"/>
          <c:showCatName val="0"/>
          <c:showSerName val="0"/>
          <c:showPercent val="0"/>
          <c:showBubbleSize val="0"/>
        </c:dLbls>
        <c:gapWidth val="219"/>
        <c:overlap val="-27"/>
        <c:axId val="1238547663"/>
        <c:axId val="1238541423"/>
      </c:barChart>
      <c:catAx>
        <c:axId val="123854766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Aspecten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238541423"/>
        <c:crosses val="autoZero"/>
        <c:auto val="1"/>
        <c:lblAlgn val="ctr"/>
        <c:lblOffset val="100"/>
        <c:noMultiLvlLbl val="0"/>
      </c:catAx>
      <c:valAx>
        <c:axId val="1238541423"/>
        <c:scaling>
          <c:orientation val="minMax"/>
          <c:max val="9"/>
          <c:min val="-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beoordeling negatief - positief</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238547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889250" cy="492607"/>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nl-NL"/>
          </a:p>
        </p:txBody>
      </p:sp>
      <p:sp>
        <p:nvSpPr>
          <p:cNvPr id="15363" name="Rectangle 3"/>
          <p:cNvSpPr>
            <a:spLocks noGrp="1" noChangeArrowheads="1"/>
          </p:cNvSpPr>
          <p:nvPr>
            <p:ph type="dt" sz="quarter" idx="1"/>
          </p:nvPr>
        </p:nvSpPr>
        <p:spPr bwMode="auto">
          <a:xfrm>
            <a:off x="3779838" y="0"/>
            <a:ext cx="2889250" cy="492607"/>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endParaRPr lang="nl-NL"/>
          </a:p>
        </p:txBody>
      </p:sp>
      <p:sp>
        <p:nvSpPr>
          <p:cNvPr id="15364" name="Rectangle 4"/>
          <p:cNvSpPr>
            <a:spLocks noGrp="1" noChangeArrowheads="1"/>
          </p:cNvSpPr>
          <p:nvPr>
            <p:ph type="ftr" sz="quarter" idx="2"/>
          </p:nvPr>
        </p:nvSpPr>
        <p:spPr bwMode="auto">
          <a:xfrm>
            <a:off x="0" y="9380056"/>
            <a:ext cx="2889250" cy="492607"/>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nl-NL"/>
          </a:p>
        </p:txBody>
      </p:sp>
      <p:sp>
        <p:nvSpPr>
          <p:cNvPr id="15365" name="Rectangle 5"/>
          <p:cNvSpPr>
            <a:spLocks noGrp="1" noChangeArrowheads="1"/>
          </p:cNvSpPr>
          <p:nvPr>
            <p:ph type="sldNum" sz="quarter" idx="3"/>
          </p:nvPr>
        </p:nvSpPr>
        <p:spPr bwMode="auto">
          <a:xfrm>
            <a:off x="3779838" y="9380056"/>
            <a:ext cx="2889250" cy="492607"/>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algn="r">
              <a:defRPr sz="1200">
                <a:cs typeface="Arial" charset="0"/>
              </a:defRPr>
            </a:lvl1pPr>
          </a:lstStyle>
          <a:p>
            <a:pPr>
              <a:defRPr/>
            </a:pPr>
            <a:fld id="{B17CAD1C-BE89-2D48-9461-314E5E04CFB2}" type="slidenum">
              <a:rPr lang="nl-NL"/>
              <a:pPr>
                <a:defRPr/>
              </a:pPr>
              <a:t>‹#›</a:t>
            </a:fld>
            <a:endParaRPr lang="nl-NL"/>
          </a:p>
        </p:txBody>
      </p:sp>
    </p:spTree>
    <p:extLst>
      <p:ext uri="{BB962C8B-B14F-4D97-AF65-F5344CB8AC3E}">
        <p14:creationId xmlns:p14="http://schemas.microsoft.com/office/powerpoint/2010/main" val="1964981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89250" cy="492607"/>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eaLnBrk="0" hangingPunct="0">
              <a:defRPr sz="1200" baseline="0">
                <a:latin typeface="Arial" charset="0"/>
                <a:ea typeface="ＭＳ Ｐゴシック" pitchFamily="112" charset="-128"/>
                <a:cs typeface="+mn-cs"/>
              </a:defRPr>
            </a:lvl1pPr>
          </a:lstStyle>
          <a:p>
            <a:pPr>
              <a:defRPr/>
            </a:pPr>
            <a:endParaRPr lang="nl-NL"/>
          </a:p>
        </p:txBody>
      </p:sp>
      <p:sp>
        <p:nvSpPr>
          <p:cNvPr id="9219" name="Rectangle 3"/>
          <p:cNvSpPr>
            <a:spLocks noGrp="1" noChangeArrowheads="1"/>
          </p:cNvSpPr>
          <p:nvPr>
            <p:ph type="dt" idx="1"/>
          </p:nvPr>
        </p:nvSpPr>
        <p:spPr bwMode="auto">
          <a:xfrm>
            <a:off x="3779838" y="0"/>
            <a:ext cx="2889250" cy="492607"/>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algn="r" eaLnBrk="0" hangingPunct="0">
              <a:defRPr sz="1200" baseline="0">
                <a:latin typeface="Arial" charset="0"/>
                <a:ea typeface="ＭＳ Ｐゴシック" pitchFamily="112" charset="-128"/>
                <a:cs typeface="+mn-cs"/>
              </a:defRPr>
            </a:lvl1pPr>
          </a:lstStyle>
          <a:p>
            <a:pPr>
              <a:defRPr/>
            </a:pPr>
            <a:endParaRPr lang="nl-NL"/>
          </a:p>
        </p:txBody>
      </p:sp>
      <p:sp>
        <p:nvSpPr>
          <p:cNvPr id="9220" name="Rectangle 4"/>
          <p:cNvSpPr>
            <a:spLocks noGrp="1" noRot="1" noChangeAspect="1" noChangeArrowheads="1" noTextEdit="1"/>
          </p:cNvSpPr>
          <p:nvPr>
            <p:ph type="sldImg" idx="2"/>
          </p:nvPr>
        </p:nvSpPr>
        <p:spPr bwMode="auto">
          <a:xfrm>
            <a:off x="41275" y="739775"/>
            <a:ext cx="6586538" cy="3705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21" name="Rectangle 5"/>
          <p:cNvSpPr>
            <a:spLocks noGrp="1" noChangeArrowheads="1"/>
          </p:cNvSpPr>
          <p:nvPr>
            <p:ph type="body" sz="quarter" idx="3"/>
          </p:nvPr>
        </p:nvSpPr>
        <p:spPr bwMode="auto">
          <a:xfrm>
            <a:off x="889000" y="4689239"/>
            <a:ext cx="4891088" cy="4442935"/>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p>
            <a:pPr lvl="0"/>
            <a:r>
              <a:rPr lang="en-US" noProof="0"/>
              <a:t>Klik om de tekststijl van het model te bewerken</a:t>
            </a:r>
          </a:p>
          <a:p>
            <a:pPr lvl="1"/>
            <a:r>
              <a:rPr lang="en-US" noProof="0"/>
              <a:t>Tweede niveau</a:t>
            </a:r>
          </a:p>
          <a:p>
            <a:pPr lvl="2"/>
            <a:r>
              <a:rPr lang="en-US" noProof="0"/>
              <a:t>Derde niveau</a:t>
            </a:r>
          </a:p>
          <a:p>
            <a:pPr lvl="3"/>
            <a:r>
              <a:rPr lang="en-US" noProof="0"/>
              <a:t>Vierde niveau</a:t>
            </a:r>
          </a:p>
          <a:p>
            <a:pPr lvl="4"/>
            <a:r>
              <a:rPr lang="en-US" noProof="0"/>
              <a:t>Vijfde niveau</a:t>
            </a:r>
          </a:p>
        </p:txBody>
      </p:sp>
      <p:sp>
        <p:nvSpPr>
          <p:cNvPr id="9222" name="Rectangle 6"/>
          <p:cNvSpPr>
            <a:spLocks noGrp="1" noChangeArrowheads="1"/>
          </p:cNvSpPr>
          <p:nvPr>
            <p:ph type="ftr" sz="quarter" idx="4"/>
          </p:nvPr>
        </p:nvSpPr>
        <p:spPr bwMode="auto">
          <a:xfrm>
            <a:off x="0" y="9380056"/>
            <a:ext cx="2889250" cy="492607"/>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eaLnBrk="0" hangingPunct="0">
              <a:defRPr sz="1200" baseline="0">
                <a:latin typeface="Arial" charset="0"/>
                <a:ea typeface="ＭＳ Ｐゴシック" pitchFamily="112" charset="-128"/>
                <a:cs typeface="+mn-cs"/>
              </a:defRPr>
            </a:lvl1pPr>
          </a:lstStyle>
          <a:p>
            <a:pPr>
              <a:defRPr/>
            </a:pPr>
            <a:endParaRPr lang="nl-NL"/>
          </a:p>
        </p:txBody>
      </p:sp>
      <p:sp>
        <p:nvSpPr>
          <p:cNvPr id="9223" name="Rectangle 7"/>
          <p:cNvSpPr>
            <a:spLocks noGrp="1" noChangeArrowheads="1"/>
          </p:cNvSpPr>
          <p:nvPr>
            <p:ph type="sldNum" sz="quarter" idx="5"/>
          </p:nvPr>
        </p:nvSpPr>
        <p:spPr bwMode="auto">
          <a:xfrm>
            <a:off x="3779838" y="9380056"/>
            <a:ext cx="2889250" cy="492607"/>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algn="r">
              <a:defRPr sz="1200" baseline="0">
                <a:cs typeface="Arial" charset="0"/>
              </a:defRPr>
            </a:lvl1pPr>
          </a:lstStyle>
          <a:p>
            <a:pPr>
              <a:defRPr/>
            </a:pPr>
            <a:fld id="{574C9EDB-69A3-1741-A730-4AB532AD1714}" type="slidenum">
              <a:rPr lang="nl-NL"/>
              <a:pPr>
                <a:defRPr/>
              </a:pPr>
              <a:t>‹#›</a:t>
            </a:fld>
            <a:endParaRPr lang="nl-NL"/>
          </a:p>
        </p:txBody>
      </p:sp>
    </p:spTree>
    <p:extLst>
      <p:ext uri="{BB962C8B-B14F-4D97-AF65-F5344CB8AC3E}">
        <p14:creationId xmlns:p14="http://schemas.microsoft.com/office/powerpoint/2010/main" val="7866458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deze presentatie wil ik een aantal verschillende warmtescenario’s laten zien, en ook hoe je die kunt vergelijken op kosten, CO2 en andere indicatoren.</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74C9EDB-69A3-1741-A730-4AB532AD1714}" type="slidenum">
              <a:rPr kumimoji="0" lang="nl-NL"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nl-NL" sz="12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81307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In het algemeen zijn de belangrijkste redenen om voorkeur te hebben voor een techniek de investeringskosten, terugverdientijd en het gebruik van aardgas (zie figuur). De meeste genoemde reden om voor de hybride warmtepomp te kiezen zijn investeringskosten (76,5%) en terugverdientijd (76,5%). Voor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all-electric</a:t>
            </a:r>
            <a:r>
              <a:rPr lang="nl-NL" sz="1800" dirty="0">
                <a:effectLst/>
                <a:latin typeface="Calibri" panose="020F0502020204030204" pitchFamily="34" charset="0"/>
                <a:ea typeface="Calibri" panose="020F0502020204030204" pitchFamily="34" charset="0"/>
                <a:cs typeface="Times New Roman" panose="02020603050405020304" pitchFamily="18" charset="0"/>
              </a:rPr>
              <a:t> warmtepomp worden wooncomfort (60,0%), CO</a:t>
            </a:r>
            <a:r>
              <a:rPr lang="nl-NL"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nl-NL" sz="1800" dirty="0">
                <a:effectLst/>
                <a:latin typeface="Calibri" panose="020F0502020204030204" pitchFamily="34" charset="0"/>
                <a:ea typeface="Calibri" panose="020F0502020204030204" pitchFamily="34" charset="0"/>
                <a:cs typeface="Times New Roman" panose="02020603050405020304" pitchFamily="18" charset="0"/>
              </a:rPr>
              <a:t> besparing (80,0%), het niet meer gebruiken van aardgas (100,0%) en de terugverdientijd (60,0%) het vaakst genoemd (de terugverdientijd voor de hybride warmtepomp wordt overigens hoger gescoord: 76.5%). Voor een warmtenet worden (het ontbreken van) geluidsoverlast (77,8%), het verminderen van aardgas (55,6%) en de aanpassingen in de woning (55,6%), overlast van installatie binnenshuis (55,6%) en investeringskosten (66,7%) als grootste voordelen gezien. </a:t>
            </a:r>
          </a:p>
          <a:p>
            <a:endParaRPr lang="nl-NL" dirty="0"/>
          </a:p>
        </p:txBody>
      </p:sp>
      <p:sp>
        <p:nvSpPr>
          <p:cNvPr id="4" name="Slide Number Placeholder 3"/>
          <p:cNvSpPr>
            <a:spLocks noGrp="1"/>
          </p:cNvSpPr>
          <p:nvPr>
            <p:ph type="sldNum" sz="quarter" idx="5"/>
          </p:nvPr>
        </p:nvSpPr>
        <p:spPr/>
        <p:txBody>
          <a:bodyPr/>
          <a:lstStyle/>
          <a:p>
            <a:pPr>
              <a:defRPr/>
            </a:pPr>
            <a:fld id="{574C9EDB-69A3-1741-A730-4AB532AD1714}" type="slidenum">
              <a:rPr lang="nl-NL" smtClean="0"/>
              <a:pPr>
                <a:defRPr/>
              </a:pPr>
              <a:t>11</a:t>
            </a:fld>
            <a:endParaRPr lang="nl-NL"/>
          </a:p>
        </p:txBody>
      </p:sp>
    </p:spTree>
    <p:extLst>
      <p:ext uri="{BB962C8B-B14F-4D97-AF65-F5344CB8AC3E}">
        <p14:creationId xmlns:p14="http://schemas.microsoft.com/office/powerpoint/2010/main" val="344564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In het algemeen zijn de belangrijkste redenen om voorkeur te hebben voor een techniek de investeringskosten, terugverdientijd en het gebruik van aardgas (zie figuur). De meeste genoemde reden om voor de hybride warmtepomp te kiezen zijn investeringskosten (76,5%) en terugverdientijd (76,5%). Voor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all-electric</a:t>
            </a:r>
            <a:r>
              <a:rPr lang="nl-NL" sz="1800" dirty="0">
                <a:effectLst/>
                <a:latin typeface="Calibri" panose="020F0502020204030204" pitchFamily="34" charset="0"/>
                <a:ea typeface="Calibri" panose="020F0502020204030204" pitchFamily="34" charset="0"/>
                <a:cs typeface="Times New Roman" panose="02020603050405020304" pitchFamily="18" charset="0"/>
              </a:rPr>
              <a:t> warmtepomp worden wooncomfort (60,0%), CO</a:t>
            </a:r>
            <a:r>
              <a:rPr lang="nl-NL"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nl-NL" sz="1800" dirty="0">
                <a:effectLst/>
                <a:latin typeface="Calibri" panose="020F0502020204030204" pitchFamily="34" charset="0"/>
                <a:ea typeface="Calibri" panose="020F0502020204030204" pitchFamily="34" charset="0"/>
                <a:cs typeface="Times New Roman" panose="02020603050405020304" pitchFamily="18" charset="0"/>
              </a:rPr>
              <a:t> besparing (80,0%), het niet meer gebruiken van aardgas (100,0%) en de terugverdientijd (60,0%) het vaakst genoemd (de terugverdientijd voor de hybride warmtepomp wordt overigens hoger gescoord: 76.5%). Voor een warmtenet worden (het ontbreken van) geluidsoverlast (77,8%), het verminderen van aardgas (55,6%) en de aanpassingen in de woning (55,6%), overlast van installatie binnenshuis (55,6%) en investeringskosten (66,7%) als grootste voordelen gezien. </a:t>
            </a:r>
          </a:p>
          <a:p>
            <a:endParaRPr lang="nl-NL" dirty="0"/>
          </a:p>
        </p:txBody>
      </p:sp>
      <p:sp>
        <p:nvSpPr>
          <p:cNvPr id="4" name="Slide Number Placeholder 3"/>
          <p:cNvSpPr>
            <a:spLocks noGrp="1"/>
          </p:cNvSpPr>
          <p:nvPr>
            <p:ph type="sldNum" sz="quarter" idx="5"/>
          </p:nvPr>
        </p:nvSpPr>
        <p:spPr/>
        <p:txBody>
          <a:bodyPr/>
          <a:lstStyle/>
          <a:p>
            <a:pPr>
              <a:defRPr/>
            </a:pPr>
            <a:fld id="{574C9EDB-69A3-1741-A730-4AB532AD1714}" type="slidenum">
              <a:rPr lang="nl-NL" smtClean="0"/>
              <a:pPr>
                <a:defRPr/>
              </a:pPr>
              <a:t>12</a:t>
            </a:fld>
            <a:endParaRPr lang="nl-NL"/>
          </a:p>
        </p:txBody>
      </p:sp>
    </p:spTree>
    <p:extLst>
      <p:ext uri="{BB962C8B-B14F-4D97-AF65-F5344CB8AC3E}">
        <p14:creationId xmlns:p14="http://schemas.microsoft.com/office/powerpoint/2010/main" val="215931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a:defRPr/>
            </a:pPr>
            <a:fld id="{574C9EDB-69A3-1741-A730-4AB532AD1714}" type="slidenum">
              <a:rPr lang="nl-NL" smtClean="0"/>
              <a:pPr>
                <a:defRPr/>
              </a:pPr>
              <a:t>13</a:t>
            </a:fld>
            <a:endParaRPr lang="nl-NL"/>
          </a:p>
        </p:txBody>
      </p:sp>
    </p:spTree>
    <p:extLst>
      <p:ext uri="{BB962C8B-B14F-4D97-AF65-F5344CB8AC3E}">
        <p14:creationId xmlns:p14="http://schemas.microsoft.com/office/powerpoint/2010/main" val="293241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In het algemeen zijn de belangrijkste redenen om voorkeur te hebben voor een techniek de investeringskosten, terugverdientijd en het gebruik van aardgas (zie figuur). De meeste genoemde reden om voor de hybride warmtepomp te kiezen zijn investeringskosten (76,5%) en terugverdientijd (76,5%). Voor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all-electric</a:t>
            </a:r>
            <a:r>
              <a:rPr lang="nl-NL" sz="1800" dirty="0">
                <a:effectLst/>
                <a:latin typeface="Calibri" panose="020F0502020204030204" pitchFamily="34" charset="0"/>
                <a:ea typeface="Calibri" panose="020F0502020204030204" pitchFamily="34" charset="0"/>
                <a:cs typeface="Times New Roman" panose="02020603050405020304" pitchFamily="18" charset="0"/>
              </a:rPr>
              <a:t> warmtepomp worden wooncomfort (60,0%), CO</a:t>
            </a:r>
            <a:r>
              <a:rPr lang="nl-NL"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nl-NL" sz="1800" dirty="0">
                <a:effectLst/>
                <a:latin typeface="Calibri" panose="020F0502020204030204" pitchFamily="34" charset="0"/>
                <a:ea typeface="Calibri" panose="020F0502020204030204" pitchFamily="34" charset="0"/>
                <a:cs typeface="Times New Roman" panose="02020603050405020304" pitchFamily="18" charset="0"/>
              </a:rPr>
              <a:t> besparing (80,0%), het niet meer gebruiken van aardgas (100,0%) en de terugverdientijd (60,0%) het vaakst genoemd (de terugverdientijd voor de hybride warmtepomp wordt overigens hoger gescoord: 76.5%). Voor een warmtenet worden (het ontbreken van) geluidsoverlast (77,8%), het verminderen van aardgas (55,6%) en de aanpassingen in de woning (55,6%), overlast van installatie binnenshuis (55,6%) en investeringskosten (66,7%) als grootste voordelen gezien. </a:t>
            </a:r>
          </a:p>
          <a:p>
            <a:endParaRPr lang="nl-NL" dirty="0"/>
          </a:p>
        </p:txBody>
      </p:sp>
      <p:sp>
        <p:nvSpPr>
          <p:cNvPr id="4" name="Slide Number Placeholder 3"/>
          <p:cNvSpPr>
            <a:spLocks noGrp="1"/>
          </p:cNvSpPr>
          <p:nvPr>
            <p:ph type="sldNum" sz="quarter" idx="5"/>
          </p:nvPr>
        </p:nvSpPr>
        <p:spPr/>
        <p:txBody>
          <a:bodyPr/>
          <a:lstStyle/>
          <a:p>
            <a:pPr>
              <a:defRPr/>
            </a:pPr>
            <a:fld id="{574C9EDB-69A3-1741-A730-4AB532AD1714}" type="slidenum">
              <a:rPr lang="nl-NL" smtClean="0"/>
              <a:pPr>
                <a:defRPr/>
              </a:pPr>
              <a:t>16</a:t>
            </a:fld>
            <a:endParaRPr lang="nl-NL"/>
          </a:p>
        </p:txBody>
      </p:sp>
    </p:spTree>
    <p:extLst>
      <p:ext uri="{BB962C8B-B14F-4D97-AF65-F5344CB8AC3E}">
        <p14:creationId xmlns:p14="http://schemas.microsoft.com/office/powerpoint/2010/main" val="4082750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a:defRPr/>
            </a:pPr>
            <a:fld id="{574C9EDB-69A3-1741-A730-4AB532AD1714}" type="slidenum">
              <a:rPr lang="nl-NL" smtClean="0"/>
              <a:pPr>
                <a:defRPr/>
              </a:pPr>
              <a:t>17</a:t>
            </a:fld>
            <a:endParaRPr lang="nl-NL"/>
          </a:p>
        </p:txBody>
      </p:sp>
    </p:spTree>
    <p:extLst>
      <p:ext uri="{BB962C8B-B14F-4D97-AF65-F5344CB8AC3E}">
        <p14:creationId xmlns:p14="http://schemas.microsoft.com/office/powerpoint/2010/main" val="1286907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6424" y="3245223"/>
            <a:ext cx="7560448" cy="649512"/>
          </a:xfrm>
          <a:prstGeom prst="rect">
            <a:avLst/>
          </a:prstGeom>
        </p:spPr>
        <p:txBody>
          <a:bodyPr lIns="0" tIns="0" rIns="0" bIns="0" anchor="b" anchorCtr="0">
            <a:noAutofit/>
          </a:bodyPr>
          <a:lstStyle>
            <a:lvl1pPr algn="l">
              <a:lnSpc>
                <a:spcPts val="2400"/>
              </a:lnSpc>
              <a:defRPr sz="2400" b="1" baseline="0">
                <a:solidFill>
                  <a:schemeClr val="bg1"/>
                </a:solidFill>
                <a:latin typeface="Arial"/>
                <a:cs typeface="Arial"/>
              </a:defRPr>
            </a:lvl1pPr>
          </a:lstStyle>
          <a:p>
            <a:r>
              <a:rPr lang="nl-NL" dirty="0"/>
              <a:t>Click </a:t>
            </a:r>
            <a:r>
              <a:rPr lang="nl-NL" dirty="0" err="1"/>
              <a:t>to</a:t>
            </a:r>
            <a:r>
              <a:rPr lang="nl-NL" dirty="0"/>
              <a:t> </a:t>
            </a:r>
            <a:r>
              <a:rPr lang="nl-NL" dirty="0" err="1"/>
              <a:t>edit</a:t>
            </a:r>
            <a:r>
              <a:rPr lang="nl-NL" dirty="0"/>
              <a:t> a </a:t>
            </a:r>
            <a:r>
              <a:rPr lang="nl-NL" dirty="0" err="1"/>
              <a:t>title</a:t>
            </a:r>
            <a:r>
              <a:rPr lang="nl-NL" dirty="0"/>
              <a:t>, Hanze University of </a:t>
            </a:r>
            <a:r>
              <a:rPr lang="nl-NL" dirty="0" err="1"/>
              <a:t>Applied</a:t>
            </a:r>
            <a:r>
              <a:rPr lang="nl-NL" dirty="0"/>
              <a:t> Sciences Groningen</a:t>
            </a:r>
          </a:p>
        </p:txBody>
      </p:sp>
      <p:sp>
        <p:nvSpPr>
          <p:cNvPr id="12" name="Tijdelijke aanduiding voor tekst 11"/>
          <p:cNvSpPr>
            <a:spLocks noGrp="1"/>
          </p:cNvSpPr>
          <p:nvPr>
            <p:ph type="body" sz="quarter" idx="13" hasCustomPrompt="1"/>
          </p:nvPr>
        </p:nvSpPr>
        <p:spPr>
          <a:xfrm>
            <a:off x="1146424" y="3919311"/>
            <a:ext cx="7560840" cy="191449"/>
          </a:xfrm>
          <a:prstGeom prst="rect">
            <a:avLst/>
          </a:prstGeom>
        </p:spPr>
        <p:txBody>
          <a:bodyPr lIns="0" tIns="0" rIns="0" bIns="0">
            <a:noAutofit/>
          </a:bodyPr>
          <a:lstStyle>
            <a:lvl1pPr marL="0" indent="0">
              <a:buNone/>
              <a:defRPr sz="1600" b="1" baseline="0"/>
            </a:lvl1pPr>
          </a:lstStyle>
          <a:p>
            <a:pPr lvl="0"/>
            <a:r>
              <a:rPr lang="nl-NL" dirty="0" err="1"/>
              <a:t>Subtitle</a:t>
            </a:r>
            <a:r>
              <a:rPr lang="nl-NL" dirty="0"/>
              <a:t> or </a:t>
            </a:r>
            <a:r>
              <a:rPr lang="nl-NL" dirty="0" err="1"/>
              <a:t>other</a:t>
            </a:r>
            <a:r>
              <a:rPr lang="nl-NL" dirty="0"/>
              <a:t> </a:t>
            </a:r>
            <a:r>
              <a:rPr lang="nl-NL" dirty="0" err="1"/>
              <a:t>text</a:t>
            </a:r>
            <a:endParaRPr lang="nl-NL" dirty="0"/>
          </a:p>
        </p:txBody>
      </p:sp>
      <p:pic>
        <p:nvPicPr>
          <p:cNvPr id="8" name="Afbeelding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81823" y="375696"/>
            <a:ext cx="3181874" cy="65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555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61B100-335E-4F32-8AD9-9BD7B0A02916}" type="slidenum">
              <a:rPr lang="en-US" altLang="nl-NL"/>
              <a:pPr>
                <a:defRPr/>
              </a:pPr>
              <a:t>‹#›</a:t>
            </a:fld>
            <a:endParaRPr lang="en-US" altLang="nl-NL"/>
          </a:p>
        </p:txBody>
      </p:sp>
    </p:spTree>
    <p:extLst>
      <p:ext uri="{BB962C8B-B14F-4D97-AF65-F5344CB8AC3E}">
        <p14:creationId xmlns:p14="http://schemas.microsoft.com/office/powerpoint/2010/main" val="30393636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745648" y="1544400"/>
            <a:ext cx="7858800" cy="3079578"/>
          </a:xfrm>
          <a:prstGeom prst="rect">
            <a:avLst/>
          </a:prstGeom>
        </p:spPr>
        <p:txBody>
          <a:bodyPr>
            <a:normAutofit/>
          </a:bodyPr>
          <a:lstStyle>
            <a:lvl1pPr marL="342900" indent="-342900">
              <a:buFont typeface="Arial"/>
              <a:buChar cha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a:t>
            </a:r>
            <a:r>
              <a:rPr lang="nl-NL" dirty="0" err="1"/>
              <a:t>style</a:t>
            </a:r>
            <a:r>
              <a:rPr lang="nl-NL" dirty="0"/>
              <a:t> of the model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8" name="Titel 1"/>
          <p:cNvSpPr>
            <a:spLocks noGrp="1"/>
          </p:cNvSpPr>
          <p:nvPr>
            <p:ph type="title" hasCustomPrompt="1"/>
          </p:nvPr>
        </p:nvSpPr>
        <p:spPr>
          <a:xfrm>
            <a:off x="745648" y="645590"/>
            <a:ext cx="7786800" cy="486000"/>
          </a:xfrm>
          <a:prstGeom prst="rect">
            <a:avLst/>
          </a:prstGeom>
        </p:spPr>
        <p:txBody>
          <a:bodyPr anchor="b" anchorCtr="0">
            <a:noAutofit/>
          </a:bodyPr>
          <a:lstStyle>
            <a:lvl1pPr algn="l">
              <a:defRPr sz="3000" b="1">
                <a:solidFill>
                  <a:srgbClr val="EE7F00"/>
                </a:solidFill>
                <a:latin typeface="Arial"/>
                <a:cs typeface="Aria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9" name="Tijdelijke aanduiding voor tekst 11"/>
          <p:cNvSpPr>
            <a:spLocks noGrp="1"/>
          </p:cNvSpPr>
          <p:nvPr>
            <p:ph type="body" sz="quarter" idx="13" hasCustomPrompt="1"/>
          </p:nvPr>
        </p:nvSpPr>
        <p:spPr>
          <a:xfrm>
            <a:off x="746168" y="1136883"/>
            <a:ext cx="7786800" cy="270000"/>
          </a:xfrm>
          <a:prstGeom prst="rect">
            <a:avLst/>
          </a:prstGeom>
        </p:spPr>
        <p:txBody>
          <a:bodyPr>
            <a:noAutofit/>
          </a:bodyPr>
          <a:lstStyle>
            <a:lvl1pPr marL="0" indent="0">
              <a:buNone/>
              <a:defRPr sz="1800" b="1" baseline="0"/>
            </a:lvl1pPr>
          </a:lstStyle>
          <a:p>
            <a:pPr lvl="0"/>
            <a:r>
              <a:rPr lang="nl-NL" dirty="0" err="1"/>
              <a:t>Subtitle</a:t>
            </a:r>
            <a:r>
              <a:rPr lang="nl-NL" dirty="0"/>
              <a:t> or </a:t>
            </a:r>
            <a:r>
              <a:rPr lang="nl-NL" dirty="0" err="1"/>
              <a:t>other</a:t>
            </a:r>
            <a:r>
              <a:rPr lang="nl-NL" dirty="0"/>
              <a:t> </a:t>
            </a:r>
            <a:r>
              <a:rPr lang="nl-NL" dirty="0" err="1"/>
              <a:t>explanations</a:t>
            </a:r>
            <a:endParaRPr lang="nl-NL" dirty="0"/>
          </a:p>
        </p:txBody>
      </p:sp>
    </p:spTree>
    <p:extLst>
      <p:ext uri="{BB962C8B-B14F-4D97-AF65-F5344CB8AC3E}">
        <p14:creationId xmlns:p14="http://schemas.microsoft.com/office/powerpoint/2010/main" val="2351926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3305176"/>
            <a:ext cx="7772400" cy="1021556"/>
          </a:xfrm>
          <a:prstGeom prst="rect">
            <a:avLst/>
          </a:prstGeom>
        </p:spPr>
        <p:txBody>
          <a:bodyPr anchor="t"/>
          <a:lstStyle>
            <a:lvl1pPr algn="l">
              <a:defRPr sz="3600" b="1" cap="none">
                <a:solidFill>
                  <a:srgbClr val="EE7F00"/>
                </a:solidFil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3" name="Tijdelijke aanduiding voor tekst 2"/>
          <p:cNvSpPr>
            <a:spLocks noGrp="1"/>
          </p:cNvSpPr>
          <p:nvPr>
            <p:ph type="body" idx="1" hasCustomPrompt="1"/>
          </p:nvPr>
        </p:nvSpPr>
        <p:spPr>
          <a:xfrm>
            <a:off x="722313" y="2180035"/>
            <a:ext cx="7772400" cy="1125140"/>
          </a:xfrm>
          <a:prstGeom prst="rect">
            <a:avLst/>
          </a:prstGeom>
        </p:spPr>
        <p:txBody>
          <a:bodyPr anchor="b"/>
          <a:lstStyle>
            <a:lvl1pPr marL="0" indent="0">
              <a:buNone/>
              <a:defRPr sz="2200" b="1">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Click </a:t>
            </a:r>
            <a:r>
              <a:rPr lang="nl-NL" dirty="0" err="1"/>
              <a:t>to</a:t>
            </a:r>
            <a:r>
              <a:rPr lang="nl-NL" dirty="0"/>
              <a:t> </a:t>
            </a:r>
            <a:r>
              <a:rPr lang="nl-NL" dirty="0" err="1"/>
              <a:t>edit</a:t>
            </a:r>
            <a:r>
              <a:rPr lang="nl-NL" dirty="0"/>
              <a:t> the </a:t>
            </a:r>
            <a:r>
              <a:rPr lang="nl-NL" dirty="0" err="1"/>
              <a:t>subtitle</a:t>
            </a:r>
            <a:r>
              <a:rPr lang="nl-NL" dirty="0"/>
              <a:t> of </a:t>
            </a:r>
            <a:r>
              <a:rPr lang="nl-NL" dirty="0" err="1"/>
              <a:t>this</a:t>
            </a:r>
            <a:r>
              <a:rPr lang="nl-NL" dirty="0"/>
              <a:t> slide</a:t>
            </a:r>
          </a:p>
        </p:txBody>
      </p:sp>
    </p:spTree>
    <p:extLst>
      <p:ext uri="{BB962C8B-B14F-4D97-AF65-F5344CB8AC3E}">
        <p14:creationId xmlns:p14="http://schemas.microsoft.com/office/powerpoint/2010/main" val="3379020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755576" y="205979"/>
            <a:ext cx="7776864" cy="857250"/>
          </a:xfrm>
          <a:prstGeom prst="rect">
            <a:avLst/>
          </a:prstGeom>
        </p:spPr>
        <p:txBody>
          <a:bodyPr/>
          <a:lstStyle>
            <a:lvl1pPr>
              <a:defRPr b="1">
                <a:solidFill>
                  <a:srgbClr val="EE7F00"/>
                </a:solidFill>
              </a:defRPr>
            </a:lvl1pPr>
          </a:lstStyle>
          <a:p>
            <a:r>
              <a:rPr lang="nl-NL" dirty="0"/>
              <a:t>Titelstijl van model bewerken</a:t>
            </a:r>
          </a:p>
        </p:txBody>
      </p:sp>
      <p:sp>
        <p:nvSpPr>
          <p:cNvPr id="3" name="Tijdelijke aanduiding voor inhoud 2"/>
          <p:cNvSpPr>
            <a:spLocks noGrp="1"/>
          </p:cNvSpPr>
          <p:nvPr>
            <p:ph sz="half" idx="1" hasCustomPrompt="1"/>
          </p:nvPr>
        </p:nvSpPr>
        <p:spPr>
          <a:xfrm>
            <a:off x="4788024" y="1221600"/>
            <a:ext cx="3744416" cy="3394472"/>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Tijdelijke aanduiding voor inhoud 3"/>
          <p:cNvSpPr>
            <a:spLocks noGrp="1"/>
          </p:cNvSpPr>
          <p:nvPr>
            <p:ph sz="half" idx="2" hasCustomPrompt="1"/>
          </p:nvPr>
        </p:nvSpPr>
        <p:spPr>
          <a:xfrm>
            <a:off x="755576" y="1221600"/>
            <a:ext cx="3744416" cy="3394472"/>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Tree>
    <p:extLst>
      <p:ext uri="{BB962C8B-B14F-4D97-AF65-F5344CB8AC3E}">
        <p14:creationId xmlns:p14="http://schemas.microsoft.com/office/powerpoint/2010/main" val="2482194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755577" y="627534"/>
            <a:ext cx="2709937" cy="871538"/>
          </a:xfrm>
          <a:prstGeom prst="rect">
            <a:avLst/>
          </a:prstGeom>
        </p:spPr>
        <p:txBody>
          <a:bodyPr anchor="b"/>
          <a:lstStyle>
            <a:lvl1pPr algn="l">
              <a:defRPr sz="2000" b="1">
                <a:solidFill>
                  <a:srgbClr val="EE7F00"/>
                </a:solidFil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9" name="Tijdelijke aanduiding voor inhoud 2"/>
          <p:cNvSpPr>
            <a:spLocks noGrp="1"/>
          </p:cNvSpPr>
          <p:nvPr>
            <p:ph idx="1" hasCustomPrompt="1"/>
          </p:nvPr>
        </p:nvSpPr>
        <p:spPr>
          <a:xfrm>
            <a:off x="3575050" y="627534"/>
            <a:ext cx="4957390" cy="3967089"/>
          </a:xfrm>
          <a:prstGeom prst="rect">
            <a:avLst/>
          </a:prstGeom>
        </p:spPr>
        <p:txBody>
          <a:bodyPr/>
          <a:lstStyle>
            <a:lvl1pP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vl6pPr>
              <a:defRPr sz="2000"/>
            </a:lvl6pPr>
            <a:lvl7pPr>
              <a:defRPr sz="2000"/>
            </a:lvl7pPr>
            <a:lvl8pPr>
              <a:defRPr sz="2000"/>
            </a:lvl8pPr>
            <a:lvl9pPr>
              <a:defRPr sz="20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0" name="Tijdelijke aanduiding voor tekst 3"/>
          <p:cNvSpPr>
            <a:spLocks noGrp="1"/>
          </p:cNvSpPr>
          <p:nvPr>
            <p:ph type="body" sz="half" idx="2" hasCustomPrompt="1"/>
          </p:nvPr>
        </p:nvSpPr>
        <p:spPr>
          <a:xfrm>
            <a:off x="755577" y="1491630"/>
            <a:ext cx="2709937" cy="310299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p:txBody>
      </p:sp>
    </p:spTree>
    <p:extLst>
      <p:ext uri="{BB962C8B-B14F-4D97-AF65-F5344CB8AC3E}">
        <p14:creationId xmlns:p14="http://schemas.microsoft.com/office/powerpoint/2010/main" val="2344394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3600450"/>
            <a:ext cx="5486400" cy="425054"/>
          </a:xfrm>
          <a:prstGeom prst="rect">
            <a:avLst/>
          </a:prstGeom>
        </p:spPr>
        <p:txBody>
          <a:bodyPr anchor="b"/>
          <a:lstStyle>
            <a:lvl1pPr algn="l">
              <a:defRPr sz="2000" b="1">
                <a:solidFill>
                  <a:srgbClr val="EE7F00"/>
                </a:solidFil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3" name="Tijdelijke aanduiding voor afbeelding 2"/>
          <p:cNvSpPr>
            <a:spLocks noGrp="1"/>
          </p:cNvSpPr>
          <p:nvPr>
            <p:ph type="pic" idx="1" hasCustomPrompt="1"/>
          </p:nvPr>
        </p:nvSpPr>
        <p:spPr>
          <a:xfrm>
            <a:off x="1792288" y="459581"/>
            <a:ext cx="5486400" cy="3086100"/>
          </a:xfrm>
          <a:prstGeom prst="rect">
            <a:avLst/>
          </a:prstGeo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a:t>Image</a:t>
            </a:r>
          </a:p>
        </p:txBody>
      </p:sp>
      <p:sp>
        <p:nvSpPr>
          <p:cNvPr id="4" name="Tijdelijke aanduiding voor tekst 3"/>
          <p:cNvSpPr>
            <a:spLocks noGrp="1"/>
          </p:cNvSpPr>
          <p:nvPr>
            <p:ph type="body" sz="half" idx="2" hasCustomPrompt="1"/>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p:txBody>
      </p:sp>
    </p:spTree>
    <p:extLst>
      <p:ext uri="{BB962C8B-B14F-4D97-AF65-F5344CB8AC3E}">
        <p14:creationId xmlns:p14="http://schemas.microsoft.com/office/powerpoint/2010/main" val="1350805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nl-NL"/>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E9A96CD9-C2CC-4199-AB71-7261D5E55E41}" type="datetimeFigureOut">
              <a:rPr lang="nl-NL" smtClean="0"/>
              <a:t>19-9-2022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F67E1E9-2FE6-46E8-A08D-2A59F7D226D8}" type="slidenum">
              <a:rPr lang="nl-NL" smtClean="0"/>
              <a:t>‹#›</a:t>
            </a:fld>
            <a:endParaRPr lang="nl-NL"/>
          </a:p>
        </p:txBody>
      </p:sp>
    </p:spTree>
    <p:extLst>
      <p:ext uri="{BB962C8B-B14F-4D97-AF65-F5344CB8AC3E}">
        <p14:creationId xmlns:p14="http://schemas.microsoft.com/office/powerpoint/2010/main" val="2512073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745648" y="575100"/>
            <a:ext cx="3538320" cy="2320686"/>
          </a:xfrm>
          <a:prstGeom prst="rect">
            <a:avLst/>
          </a:prstGeom>
        </p:spPr>
        <p:txBody>
          <a:bodyPr lIns="0" tIns="0" rIns="0" bIns="0">
            <a:noAutofit/>
          </a:bodyPr>
          <a:lstStyle>
            <a:lvl1pPr algn="l">
              <a:defRPr sz="3600" b="1">
                <a:solidFill>
                  <a:srgbClr val="EE7F00"/>
                </a:solidFill>
                <a:latin typeface="Arial"/>
                <a:cs typeface="Arial"/>
              </a:defRPr>
            </a:lvl1pPr>
          </a:lstStyle>
          <a:p>
            <a:r>
              <a:rPr lang="nl-NL" dirty="0"/>
              <a:t>Bumperslide</a:t>
            </a:r>
            <a:br>
              <a:rPr lang="nl-NL" dirty="0"/>
            </a:br>
            <a:r>
              <a:rPr lang="nl-NL" dirty="0"/>
              <a:t>(max. 3 </a:t>
            </a:r>
            <a:r>
              <a:rPr lang="nl-NL" dirty="0" err="1"/>
              <a:t>lines</a:t>
            </a:r>
            <a:r>
              <a:rPr lang="nl-NL" dirty="0"/>
              <a:t>)</a:t>
            </a:r>
          </a:p>
        </p:txBody>
      </p:sp>
      <p:sp>
        <p:nvSpPr>
          <p:cNvPr id="12" name="Tijdelijke aanduiding voor inhoud 2"/>
          <p:cNvSpPr>
            <a:spLocks noGrp="1"/>
          </p:cNvSpPr>
          <p:nvPr>
            <p:ph idx="1" hasCustomPrompt="1"/>
          </p:nvPr>
        </p:nvSpPr>
        <p:spPr>
          <a:xfrm>
            <a:off x="745648" y="3057804"/>
            <a:ext cx="3538320" cy="1566174"/>
          </a:xfrm>
          <a:prstGeom prst="rect">
            <a:avLst/>
          </a:prstGeom>
        </p:spPr>
        <p:txBody>
          <a:bodyPr lIns="0" tIns="0" rIns="0" bIns="0">
            <a:noAutofit/>
          </a:bodyPr>
          <a:lstStyle>
            <a:lvl1pPr marL="342900" indent="-342900">
              <a:buFont typeface="Arial"/>
              <a:buChar char="•"/>
              <a:defRPr sz="1800">
                <a:solidFill>
                  <a:schemeClr val="bg1"/>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Tree>
    <p:extLst>
      <p:ext uri="{BB962C8B-B14F-4D97-AF65-F5344CB8AC3E}">
        <p14:creationId xmlns:p14="http://schemas.microsoft.com/office/powerpoint/2010/main" val="66850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835696" y="438727"/>
            <a:ext cx="5616624" cy="2565071"/>
          </a:xfrm>
          <a:prstGeom prst="rect">
            <a:avLst/>
          </a:prstGeom>
        </p:spPr>
        <p:txBody>
          <a:bodyPr anchor="b" anchorCtr="0">
            <a:normAutofit/>
          </a:bodyPr>
          <a:lstStyle>
            <a:lvl1pPr marL="0" indent="0">
              <a:buFontTx/>
              <a:buNone/>
              <a:defRPr sz="1800" baseline="0">
                <a:solidFill>
                  <a:srgbClr val="444444"/>
                </a:solidFill>
                <a:latin typeface="Arial"/>
                <a:cs typeface="Arial"/>
              </a:defRPr>
            </a:lvl1pPr>
            <a:lvl2pPr marL="457200" indent="0">
              <a:buFontTx/>
              <a:buNone/>
              <a:defRPr sz="1400" baseline="0">
                <a:solidFill>
                  <a:srgbClr val="343434"/>
                </a:solidFill>
                <a:latin typeface="Arial"/>
                <a:cs typeface="Arial"/>
              </a:defRPr>
            </a:lvl2pPr>
            <a:lvl3pPr marL="914400" indent="0">
              <a:buFontTx/>
              <a:buNone/>
              <a:defRPr sz="1400">
                <a:solidFill>
                  <a:srgbClr val="343434"/>
                </a:solidFill>
                <a:latin typeface="Arial"/>
                <a:cs typeface="Arial"/>
              </a:defRPr>
            </a:lvl3pPr>
            <a:lvl4pPr marL="1371600" indent="0">
              <a:buFontTx/>
              <a:buNone/>
              <a:defRPr sz="1400">
                <a:solidFill>
                  <a:srgbClr val="343434"/>
                </a:solidFill>
                <a:latin typeface="Arial"/>
                <a:cs typeface="Arial"/>
              </a:defRPr>
            </a:lvl4pPr>
            <a:lvl5pPr marL="1828800" indent="0">
              <a:buFontTx/>
              <a:buNone/>
              <a:defRPr sz="1400">
                <a:solidFill>
                  <a:srgbClr val="343434"/>
                </a:solidFill>
                <a:latin typeface="Arial"/>
                <a:cs typeface="Arial"/>
              </a:defRPr>
            </a:lvl5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p:txBody>
      </p:sp>
    </p:spTree>
    <p:extLst>
      <p:ext uri="{BB962C8B-B14F-4D97-AF65-F5344CB8AC3E}">
        <p14:creationId xmlns:p14="http://schemas.microsoft.com/office/powerpoint/2010/main" val="121962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tekst 11"/>
          <p:cNvSpPr>
            <a:spLocks noGrp="1"/>
          </p:cNvSpPr>
          <p:nvPr>
            <p:ph type="body" sz="quarter" idx="13" hasCustomPrompt="1"/>
          </p:nvPr>
        </p:nvSpPr>
        <p:spPr>
          <a:xfrm>
            <a:off x="1146424" y="3919311"/>
            <a:ext cx="7560840" cy="191449"/>
          </a:xfrm>
          <a:prstGeom prst="rect">
            <a:avLst/>
          </a:prstGeom>
        </p:spPr>
        <p:txBody>
          <a:bodyPr lIns="0" tIns="0" rIns="0" bIns="0">
            <a:noAutofit/>
          </a:bodyPr>
          <a:lstStyle>
            <a:lvl1pPr marL="0" indent="0">
              <a:buNone/>
              <a:defRPr sz="1600" b="1" baseline="0"/>
            </a:lvl1pPr>
          </a:lstStyle>
          <a:p>
            <a:pPr lvl="0"/>
            <a:r>
              <a:rPr lang="nl-NL" dirty="0" err="1"/>
              <a:t>Subtitle</a:t>
            </a:r>
            <a:r>
              <a:rPr lang="nl-NL" dirty="0"/>
              <a:t> or </a:t>
            </a:r>
            <a:r>
              <a:rPr lang="nl-NL" dirty="0" err="1"/>
              <a:t>other</a:t>
            </a:r>
            <a:r>
              <a:rPr lang="nl-NL" dirty="0"/>
              <a:t> </a:t>
            </a:r>
            <a:r>
              <a:rPr lang="nl-NL" dirty="0" err="1"/>
              <a:t>text</a:t>
            </a:r>
            <a:endParaRPr lang="nl-NL" dirty="0"/>
          </a:p>
        </p:txBody>
      </p:sp>
      <p:sp>
        <p:nvSpPr>
          <p:cNvPr id="6" name="Titel 1"/>
          <p:cNvSpPr>
            <a:spLocks noGrp="1"/>
          </p:cNvSpPr>
          <p:nvPr>
            <p:ph type="title" hasCustomPrompt="1"/>
          </p:nvPr>
        </p:nvSpPr>
        <p:spPr>
          <a:xfrm>
            <a:off x="1146424" y="3245223"/>
            <a:ext cx="7560448" cy="649512"/>
          </a:xfrm>
          <a:prstGeom prst="rect">
            <a:avLst/>
          </a:prstGeom>
        </p:spPr>
        <p:txBody>
          <a:bodyPr lIns="0" tIns="0" rIns="0" bIns="0" anchor="b" anchorCtr="0">
            <a:noAutofit/>
          </a:bodyPr>
          <a:lstStyle>
            <a:lvl1pPr algn="l">
              <a:lnSpc>
                <a:spcPts val="2400"/>
              </a:lnSpc>
              <a:defRPr sz="2400" b="1">
                <a:solidFill>
                  <a:schemeClr val="bg1"/>
                </a:solidFill>
                <a:latin typeface="Arial"/>
                <a:cs typeface="Arial"/>
              </a:defRPr>
            </a:lvl1pPr>
          </a:lstStyle>
          <a:p>
            <a:r>
              <a:rPr lang="nl-NL" dirty="0"/>
              <a:t>Click </a:t>
            </a:r>
            <a:r>
              <a:rPr lang="nl-NL" dirty="0" err="1"/>
              <a:t>to</a:t>
            </a:r>
            <a:r>
              <a:rPr lang="nl-NL" dirty="0"/>
              <a:t> </a:t>
            </a:r>
            <a:r>
              <a:rPr lang="nl-NL" dirty="0" err="1"/>
              <a:t>edit</a:t>
            </a:r>
            <a:r>
              <a:rPr lang="nl-NL" dirty="0"/>
              <a:t> a </a:t>
            </a:r>
            <a:r>
              <a:rPr lang="nl-NL" dirty="0" err="1"/>
              <a:t>title</a:t>
            </a:r>
            <a:r>
              <a:rPr lang="nl-NL" dirty="0"/>
              <a:t>, Hanze University of </a:t>
            </a:r>
            <a:r>
              <a:rPr lang="nl-NL" dirty="0" err="1"/>
              <a:t>Applied</a:t>
            </a:r>
            <a:r>
              <a:rPr lang="nl-NL" dirty="0"/>
              <a:t> Sciences Groningen</a:t>
            </a:r>
          </a:p>
        </p:txBody>
      </p:sp>
      <p:pic>
        <p:nvPicPr>
          <p:cNvPr id="5" name="Afbeelding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89520" y="356387"/>
            <a:ext cx="3181874" cy="67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06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nl-NL"/>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E9A96CD9-C2CC-4199-AB71-7261D5E55E41}" type="datetimeFigureOut">
              <a:rPr lang="nl-NL" smtClean="0"/>
              <a:t>19-9-2022</a:t>
            </a:fld>
            <a:endParaRPr lang="nl-NL"/>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nl-NL"/>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F67E1E9-2FE6-46E8-A08D-2A59F7D226D8}" type="slidenum">
              <a:rPr lang="nl-NL" smtClean="0"/>
              <a:t>‹#›</a:t>
            </a:fld>
            <a:endParaRPr lang="nl-NL"/>
          </a:p>
        </p:txBody>
      </p:sp>
    </p:spTree>
    <p:extLst>
      <p:ext uri="{BB962C8B-B14F-4D97-AF65-F5344CB8AC3E}">
        <p14:creationId xmlns:p14="http://schemas.microsoft.com/office/powerpoint/2010/main" val="30885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45648" y="645590"/>
            <a:ext cx="7786800" cy="486000"/>
          </a:xfrm>
          <a:prstGeom prst="rect">
            <a:avLst/>
          </a:prstGeom>
        </p:spPr>
        <p:txBody>
          <a:bodyPr anchor="b" anchorCtr="0">
            <a:noAutofit/>
          </a:bodyPr>
          <a:lstStyle>
            <a:lvl1pPr algn="l">
              <a:defRPr sz="3000" b="1" baseline="0">
                <a:solidFill>
                  <a:srgbClr val="EE7F00"/>
                </a:solidFill>
                <a:latin typeface="Arial"/>
                <a:cs typeface="Aria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3" name="Tijdelijke aanduiding voor inhoud 2"/>
          <p:cNvSpPr>
            <a:spLocks noGrp="1"/>
          </p:cNvSpPr>
          <p:nvPr>
            <p:ph idx="1" hasCustomPrompt="1"/>
          </p:nvPr>
        </p:nvSpPr>
        <p:spPr>
          <a:xfrm>
            <a:off x="745648" y="1544400"/>
            <a:ext cx="7858800" cy="3079578"/>
          </a:xfrm>
          <a:prstGeom prst="rect">
            <a:avLst/>
          </a:prstGeom>
        </p:spPr>
        <p:txBody>
          <a:bodyPr>
            <a:normAutofit/>
          </a:bodyPr>
          <a:lstStyle>
            <a:lvl1pPr marL="342900" indent="-342900">
              <a:buClrTx/>
              <a:buFont typeface="Arial"/>
              <a:buChar char="•"/>
              <a:defRPr sz="1800">
                <a:solidFill>
                  <a:srgbClr val="444444"/>
                </a:solidFill>
                <a:latin typeface="Arial"/>
                <a:cs typeface="Arial"/>
              </a:defRPr>
            </a:lvl1pPr>
            <a:lvl2pPr>
              <a:buClrTx/>
              <a:defRPr sz="1800">
                <a:solidFill>
                  <a:srgbClr val="444444"/>
                </a:solidFill>
                <a:latin typeface="Arial"/>
                <a:cs typeface="Arial"/>
              </a:defRPr>
            </a:lvl2pPr>
            <a:lvl3pPr>
              <a:buClrTx/>
              <a:defRPr sz="1800" baseline="0">
                <a:solidFill>
                  <a:srgbClr val="444444"/>
                </a:solidFill>
                <a:latin typeface="Arial"/>
                <a:cs typeface="Arial"/>
              </a:defRPr>
            </a:lvl3pPr>
            <a:lvl4pPr>
              <a:buClrTx/>
              <a:defRPr sz="1800">
                <a:solidFill>
                  <a:srgbClr val="444444"/>
                </a:solidFill>
                <a:latin typeface="Arial"/>
                <a:cs typeface="Arial"/>
              </a:defRPr>
            </a:lvl4pPr>
            <a:lvl5pPr>
              <a:buClrTx/>
              <a:defRPr sz="1800">
                <a:solidFill>
                  <a:srgbClr val="444444"/>
                </a:solidFill>
                <a:latin typeface="Arial"/>
                <a:cs typeface="Arial"/>
              </a:defRPr>
            </a:lvl5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Fitfh</a:t>
            </a:r>
            <a:r>
              <a:rPr lang="nl-NL" dirty="0"/>
              <a:t> level</a:t>
            </a:r>
          </a:p>
        </p:txBody>
      </p:sp>
      <p:sp>
        <p:nvSpPr>
          <p:cNvPr id="12" name="Tijdelijke aanduiding voor tekst 11"/>
          <p:cNvSpPr>
            <a:spLocks noGrp="1"/>
          </p:cNvSpPr>
          <p:nvPr>
            <p:ph type="body" sz="quarter" idx="13" hasCustomPrompt="1"/>
          </p:nvPr>
        </p:nvSpPr>
        <p:spPr>
          <a:xfrm>
            <a:off x="746168" y="1136883"/>
            <a:ext cx="7786800" cy="270000"/>
          </a:xfrm>
          <a:prstGeom prst="rect">
            <a:avLst/>
          </a:prstGeom>
        </p:spPr>
        <p:txBody>
          <a:bodyPr>
            <a:noAutofit/>
          </a:bodyPr>
          <a:lstStyle>
            <a:lvl1pPr marL="0" indent="0">
              <a:buNone/>
              <a:defRPr sz="1800" b="1" baseline="0"/>
            </a:lvl1pPr>
          </a:lstStyle>
          <a:p>
            <a:pPr lvl="0"/>
            <a:r>
              <a:rPr lang="nl-NL" dirty="0" err="1"/>
              <a:t>Subtitle</a:t>
            </a:r>
            <a:r>
              <a:rPr lang="nl-NL" dirty="0"/>
              <a:t> or </a:t>
            </a:r>
            <a:r>
              <a:rPr lang="nl-NL" dirty="0" err="1"/>
              <a:t>other</a:t>
            </a:r>
            <a:r>
              <a:rPr lang="nl-NL" dirty="0"/>
              <a:t> </a:t>
            </a:r>
            <a:r>
              <a:rPr lang="nl-NL" dirty="0" err="1"/>
              <a:t>explanations</a:t>
            </a:r>
            <a:endParaRPr lang="nl-NL" dirty="0"/>
          </a:p>
        </p:txBody>
      </p:sp>
    </p:spTree>
    <p:extLst>
      <p:ext uri="{BB962C8B-B14F-4D97-AF65-F5344CB8AC3E}">
        <p14:creationId xmlns:p14="http://schemas.microsoft.com/office/powerpoint/2010/main" val="216836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3305176"/>
            <a:ext cx="7772400" cy="1021556"/>
          </a:xfrm>
          <a:prstGeom prst="rect">
            <a:avLst/>
          </a:prstGeom>
        </p:spPr>
        <p:txBody>
          <a:bodyPr anchor="t"/>
          <a:lstStyle>
            <a:lvl1pPr algn="l">
              <a:defRPr sz="3600" b="1" cap="none" baseline="0">
                <a:solidFill>
                  <a:srgbClr val="EE7F00"/>
                </a:solidFil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3" name="Tijdelijke aanduiding voor tekst 2"/>
          <p:cNvSpPr>
            <a:spLocks noGrp="1"/>
          </p:cNvSpPr>
          <p:nvPr>
            <p:ph type="body" idx="1" hasCustomPrompt="1"/>
          </p:nvPr>
        </p:nvSpPr>
        <p:spPr>
          <a:xfrm>
            <a:off x="722313" y="2180035"/>
            <a:ext cx="7772400" cy="1125140"/>
          </a:xfrm>
          <a:prstGeom prst="rect">
            <a:avLst/>
          </a:prstGeom>
        </p:spPr>
        <p:txBody>
          <a:bodyPr anchor="b"/>
          <a:lstStyle>
            <a:lvl1pPr marL="0" indent="0">
              <a:buNone/>
              <a:defRPr sz="2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Click </a:t>
            </a:r>
            <a:r>
              <a:rPr lang="nl-NL" dirty="0" err="1"/>
              <a:t>to</a:t>
            </a:r>
            <a:r>
              <a:rPr lang="nl-NL" dirty="0"/>
              <a:t> </a:t>
            </a:r>
            <a:r>
              <a:rPr lang="nl-NL" dirty="0" err="1"/>
              <a:t>edit</a:t>
            </a:r>
            <a:r>
              <a:rPr lang="nl-NL" dirty="0"/>
              <a:t> the </a:t>
            </a:r>
            <a:r>
              <a:rPr lang="nl-NL" dirty="0" err="1"/>
              <a:t>subtitle</a:t>
            </a:r>
            <a:r>
              <a:rPr lang="nl-NL" dirty="0"/>
              <a:t> of </a:t>
            </a:r>
            <a:r>
              <a:rPr lang="nl-NL" dirty="0" err="1"/>
              <a:t>this</a:t>
            </a:r>
            <a:r>
              <a:rPr lang="nl-NL" dirty="0"/>
              <a:t> slide</a:t>
            </a:r>
          </a:p>
        </p:txBody>
      </p:sp>
    </p:spTree>
    <p:extLst>
      <p:ext uri="{BB962C8B-B14F-4D97-AF65-F5344CB8AC3E}">
        <p14:creationId xmlns:p14="http://schemas.microsoft.com/office/powerpoint/2010/main" val="414941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55576" y="483517"/>
            <a:ext cx="7776864" cy="579711"/>
          </a:xfrm>
          <a:prstGeom prst="rect">
            <a:avLst/>
          </a:prstGeom>
        </p:spPr>
        <p:txBody>
          <a:bodyPr/>
          <a:lstStyle>
            <a:lvl1pPr>
              <a:defRPr sz="3000" b="1" baseline="0">
                <a:solidFill>
                  <a:srgbClr val="EE7F00"/>
                </a:solidFil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3" name="Tijdelijke aanduiding voor inhoud 2"/>
          <p:cNvSpPr>
            <a:spLocks noGrp="1"/>
          </p:cNvSpPr>
          <p:nvPr>
            <p:ph sz="half" idx="1" hasCustomPrompt="1"/>
          </p:nvPr>
        </p:nvSpPr>
        <p:spPr>
          <a:xfrm>
            <a:off x="4788024" y="1221600"/>
            <a:ext cx="3744416" cy="3394472"/>
          </a:xfrm>
          <a:prstGeom prst="rect">
            <a:avLst/>
          </a:prstGeom>
        </p:spPr>
        <p:txBody>
          <a:bodyPr/>
          <a:lstStyle>
            <a:lvl1pPr>
              <a:buClr>
                <a:srgbClr val="444444"/>
              </a:buClr>
              <a:defRPr sz="1800">
                <a:solidFill>
                  <a:srgbClr val="444444"/>
                </a:solidFill>
              </a:defRPr>
            </a:lvl1pPr>
            <a:lvl2pPr>
              <a:buClrTx/>
              <a:defRPr sz="1800">
                <a:solidFill>
                  <a:srgbClr val="444444"/>
                </a:solidFill>
              </a:defRPr>
            </a:lvl2pPr>
            <a:lvl3pPr>
              <a:buClr>
                <a:srgbClr val="444444"/>
              </a:buClr>
              <a:defRPr sz="1800">
                <a:solidFill>
                  <a:srgbClr val="444444"/>
                </a:solidFill>
              </a:defRPr>
            </a:lvl3pPr>
            <a:lvl4pPr>
              <a:buClr>
                <a:srgbClr val="444444"/>
              </a:buClr>
              <a:defRPr sz="1800">
                <a:solidFill>
                  <a:srgbClr val="444444"/>
                </a:solidFill>
              </a:defRPr>
            </a:lvl4pPr>
            <a:lvl5pPr>
              <a:buClr>
                <a:srgbClr val="444444"/>
              </a:buClr>
              <a:defRPr sz="1800">
                <a:solidFill>
                  <a:srgbClr val="444444"/>
                </a:solidFill>
              </a:defRPr>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Tijdelijke aanduiding voor inhoud 3"/>
          <p:cNvSpPr>
            <a:spLocks noGrp="1"/>
          </p:cNvSpPr>
          <p:nvPr>
            <p:ph sz="half" idx="2" hasCustomPrompt="1"/>
          </p:nvPr>
        </p:nvSpPr>
        <p:spPr>
          <a:xfrm>
            <a:off x="755576" y="1221600"/>
            <a:ext cx="3744416" cy="3394472"/>
          </a:xfrm>
          <a:prstGeom prst="rect">
            <a:avLst/>
          </a:prstGeom>
        </p:spPr>
        <p:txBody>
          <a:bodyPr/>
          <a:lstStyle>
            <a:lvl1pPr>
              <a:defRPr sz="1800" baseline="0">
                <a:solidFill>
                  <a:srgbClr val="444444"/>
                </a:solidFill>
              </a:defRPr>
            </a:lvl1pPr>
            <a:lvl2pPr>
              <a:defRPr sz="1800">
                <a:solidFill>
                  <a:srgbClr val="444444"/>
                </a:solidFill>
              </a:defRPr>
            </a:lvl2pPr>
            <a:lvl3pPr>
              <a:defRPr sz="1800" baseline="0">
                <a:solidFill>
                  <a:srgbClr val="444444"/>
                </a:solidFill>
              </a:defRPr>
            </a:lvl3pPr>
            <a:lvl4pPr>
              <a:defRPr sz="1800">
                <a:solidFill>
                  <a:srgbClr val="444444"/>
                </a:solidFill>
              </a:defRPr>
            </a:lvl4pPr>
            <a:lvl5pPr>
              <a:defRPr sz="1800" baseline="0">
                <a:solidFill>
                  <a:srgbClr val="444444"/>
                </a:solidFill>
              </a:defRPr>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Tree>
    <p:extLst>
      <p:ext uri="{BB962C8B-B14F-4D97-AF65-F5344CB8AC3E}">
        <p14:creationId xmlns:p14="http://schemas.microsoft.com/office/powerpoint/2010/main" val="285022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55577" y="627534"/>
            <a:ext cx="2709937" cy="871538"/>
          </a:xfrm>
          <a:prstGeom prst="rect">
            <a:avLst/>
          </a:prstGeom>
        </p:spPr>
        <p:txBody>
          <a:bodyPr anchor="b"/>
          <a:lstStyle>
            <a:lvl1pPr algn="l">
              <a:defRPr sz="2000" b="1" baseline="0">
                <a:solidFill>
                  <a:srgbClr val="EE7F00"/>
                </a:solidFil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3" name="Tijdelijke aanduiding voor inhoud 2"/>
          <p:cNvSpPr>
            <a:spLocks noGrp="1"/>
          </p:cNvSpPr>
          <p:nvPr>
            <p:ph idx="1" hasCustomPrompt="1"/>
          </p:nvPr>
        </p:nvSpPr>
        <p:spPr>
          <a:xfrm>
            <a:off x="3575050" y="627534"/>
            <a:ext cx="4957390" cy="3967089"/>
          </a:xfrm>
          <a:prstGeom prst="rect">
            <a:avLst/>
          </a:prstGeom>
        </p:spPr>
        <p:txBody>
          <a:bodyPr/>
          <a:lstStyle>
            <a:lvl1pPr>
              <a:defRPr sz="1800">
                <a:solidFill>
                  <a:srgbClr val="444444"/>
                </a:solidFill>
              </a:defRPr>
            </a:lvl1pPr>
            <a:lvl2pPr>
              <a:defRPr sz="1800">
                <a:solidFill>
                  <a:srgbClr val="444444"/>
                </a:solidFill>
              </a:defRPr>
            </a:lvl2pPr>
            <a:lvl3pPr>
              <a:defRPr sz="1800">
                <a:solidFill>
                  <a:srgbClr val="444444"/>
                </a:solidFill>
              </a:defRPr>
            </a:lvl3pPr>
            <a:lvl4pPr>
              <a:defRPr sz="1800" baseline="0">
                <a:solidFill>
                  <a:srgbClr val="444444"/>
                </a:solidFill>
              </a:defRPr>
            </a:lvl4pPr>
            <a:lvl5pPr>
              <a:defRPr sz="1800" baseline="0">
                <a:solidFill>
                  <a:srgbClr val="444444"/>
                </a:solidFill>
              </a:defRPr>
            </a:lvl5pPr>
            <a:lvl6pPr>
              <a:defRPr sz="2000"/>
            </a:lvl6pPr>
            <a:lvl7pPr>
              <a:defRPr sz="2000"/>
            </a:lvl7pPr>
            <a:lvl8pPr>
              <a:defRPr sz="2000"/>
            </a:lvl8pPr>
            <a:lvl9pPr>
              <a:defRPr sz="20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Tijdelijke aanduiding voor tekst 3"/>
          <p:cNvSpPr>
            <a:spLocks noGrp="1"/>
          </p:cNvSpPr>
          <p:nvPr>
            <p:ph type="body" sz="half" idx="2" hasCustomPrompt="1"/>
          </p:nvPr>
        </p:nvSpPr>
        <p:spPr>
          <a:xfrm>
            <a:off x="755577" y="1491630"/>
            <a:ext cx="2709937" cy="3102993"/>
          </a:xfrm>
          <a:prstGeom prst="rect">
            <a:avLst/>
          </a:prstGeom>
        </p:spPr>
        <p:txBody>
          <a:bodyPr/>
          <a:lstStyle>
            <a:lvl1pPr marL="0" indent="0">
              <a:buNone/>
              <a:defRPr sz="1400" baseline="0">
                <a:solidFill>
                  <a:srgbClr val="44444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p:txBody>
      </p:sp>
    </p:spTree>
    <p:extLst>
      <p:ext uri="{BB962C8B-B14F-4D97-AF65-F5344CB8AC3E}">
        <p14:creationId xmlns:p14="http://schemas.microsoft.com/office/powerpoint/2010/main" val="184129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3600450"/>
            <a:ext cx="5486400" cy="425054"/>
          </a:xfrm>
          <a:prstGeom prst="rect">
            <a:avLst/>
          </a:prstGeom>
        </p:spPr>
        <p:txBody>
          <a:bodyPr anchor="b"/>
          <a:lstStyle>
            <a:lvl1pPr algn="l">
              <a:defRPr sz="2000" b="1">
                <a:solidFill>
                  <a:srgbClr val="EE7F00"/>
                </a:solidFil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3" name="Tijdelijke aanduiding voor afbeelding 2"/>
          <p:cNvSpPr>
            <a:spLocks noGrp="1"/>
          </p:cNvSpPr>
          <p:nvPr>
            <p:ph type="pic" idx="1" hasCustomPrompt="1"/>
          </p:nvPr>
        </p:nvSpPr>
        <p:spPr>
          <a:xfrm>
            <a:off x="1792288" y="459581"/>
            <a:ext cx="5486400" cy="3086100"/>
          </a:xfrm>
          <a:prstGeom prst="rect">
            <a:avLst/>
          </a:prstGeo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a:t>Image</a:t>
            </a:r>
          </a:p>
        </p:txBody>
      </p:sp>
      <p:sp>
        <p:nvSpPr>
          <p:cNvPr id="4" name="Tijdelijke aanduiding voor tekst 3"/>
          <p:cNvSpPr>
            <a:spLocks noGrp="1"/>
          </p:cNvSpPr>
          <p:nvPr>
            <p:ph type="body" sz="half" idx="2" hasCustomPrompt="1"/>
          </p:nvPr>
        </p:nvSpPr>
        <p:spPr>
          <a:xfrm>
            <a:off x="1792288" y="4025503"/>
            <a:ext cx="5486400" cy="603647"/>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p:txBody>
      </p:sp>
    </p:spTree>
    <p:extLst>
      <p:ext uri="{BB962C8B-B14F-4D97-AF65-F5344CB8AC3E}">
        <p14:creationId xmlns:p14="http://schemas.microsoft.com/office/powerpoint/2010/main" val="219811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nl-NL"/>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E9A96CD9-C2CC-4199-AB71-7261D5E55E41}" type="datetimeFigureOut">
              <a:rPr lang="nl-NL" smtClean="0"/>
              <a:t>19-9-2022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F67E1E9-2FE6-46E8-A08D-2A59F7D226D8}" type="slidenum">
              <a:rPr lang="nl-NL" smtClean="0"/>
              <a:t>‹#›</a:t>
            </a:fld>
            <a:endParaRPr lang="nl-NL"/>
          </a:p>
        </p:txBody>
      </p:sp>
    </p:spTree>
    <p:extLst>
      <p:ext uri="{BB962C8B-B14F-4D97-AF65-F5344CB8AC3E}">
        <p14:creationId xmlns:p14="http://schemas.microsoft.com/office/powerpoint/2010/main" val="111692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7.xml"/><Relationship Id="rId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6" name="Rechthoek 5"/>
          <p:cNvSpPr/>
          <p:nvPr userDrawn="1"/>
        </p:nvSpPr>
        <p:spPr bwMode="auto">
          <a:xfrm>
            <a:off x="0" y="4083918"/>
            <a:ext cx="9180512" cy="1053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sp>
        <p:nvSpPr>
          <p:cNvPr id="7" name="Rechthoek 6"/>
          <p:cNvSpPr/>
          <p:nvPr userDrawn="1"/>
        </p:nvSpPr>
        <p:spPr bwMode="auto">
          <a:xfrm>
            <a:off x="873125" y="2859782"/>
            <a:ext cx="7916863" cy="1731962"/>
          </a:xfrm>
          <a:prstGeom prst="rect">
            <a:avLst/>
          </a:prstGeom>
          <a:solidFill>
            <a:srgbClr val="E66E1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sp>
        <p:nvSpPr>
          <p:cNvPr id="10" name="Rechthoek 9"/>
          <p:cNvSpPr/>
          <p:nvPr userDrawn="1"/>
        </p:nvSpPr>
        <p:spPr bwMode="auto">
          <a:xfrm>
            <a:off x="8748713" y="3147119"/>
            <a:ext cx="431800" cy="1158875"/>
          </a:xfrm>
          <a:prstGeom prst="rect">
            <a:avLst/>
          </a:prstGeom>
          <a:solidFill>
            <a:srgbClr val="E66E1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pic>
        <p:nvPicPr>
          <p:cNvPr id="11" name="Afbeelding 1"/>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1156550" y="4799993"/>
            <a:ext cx="3143500" cy="1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10" descr="Entrance_Logo.pdf"/>
          <p:cNvPicPr>
            <a:picLocks noChangeAspect="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5646377" y="4758085"/>
            <a:ext cx="99691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1" descr="EnergyAcademyEurope logo.pdf"/>
          <p:cNvPicPr>
            <a:picLocks noChangeAspect="1"/>
          </p:cNvPicPr>
          <p:nvPr userDrawn="1"/>
        </p:nvPicPr>
        <p:blipFill>
          <a:blip r:embed="rId8" cstate="email">
            <a:extLst>
              <a:ext uri="{28A0092B-C50C-407E-A947-70E740481C1C}">
                <a14:useLocalDpi xmlns:a14="http://schemas.microsoft.com/office/drawing/2010/main" val="0"/>
              </a:ext>
            </a:extLst>
          </a:blip>
          <a:srcRect/>
          <a:stretch>
            <a:fillRect/>
          </a:stretch>
        </p:blipFill>
        <p:spPr bwMode="auto">
          <a:xfrm>
            <a:off x="6870610" y="4795871"/>
            <a:ext cx="1932928" cy="18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8" r:id="rId1"/>
    <p:sldLayoutId id="2147484159" r:id="rId2"/>
    <p:sldLayoutId id="2147484171" r:id="rId3"/>
  </p:sldLayoutIdLst>
  <p:hf hdr="0"/>
  <p:txStyles>
    <p:titleStyle>
      <a:lvl1pPr algn="l" defTabSz="457200" rtl="0" eaLnBrk="1" fontAlgn="base" hangingPunct="1">
        <a:spcBef>
          <a:spcPct val="0"/>
        </a:spcBef>
        <a:spcAft>
          <a:spcPct val="0"/>
        </a:spcAft>
        <a:defRPr sz="4000"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4000">
          <a:solidFill>
            <a:schemeClr val="tx1"/>
          </a:solidFill>
          <a:latin typeface="Arial" charset="0"/>
          <a:ea typeface="ＭＳ Ｐゴシック" charset="0"/>
        </a:defRPr>
      </a:lvl2pPr>
      <a:lvl3pPr algn="l" defTabSz="457200" rtl="0" eaLnBrk="1" fontAlgn="base" hangingPunct="1">
        <a:spcBef>
          <a:spcPct val="0"/>
        </a:spcBef>
        <a:spcAft>
          <a:spcPct val="0"/>
        </a:spcAft>
        <a:defRPr sz="4000">
          <a:solidFill>
            <a:schemeClr val="tx1"/>
          </a:solidFill>
          <a:latin typeface="Arial" charset="0"/>
          <a:ea typeface="ＭＳ Ｐゴシック" charset="0"/>
        </a:defRPr>
      </a:lvl3pPr>
      <a:lvl4pPr algn="l" defTabSz="457200" rtl="0" eaLnBrk="1" fontAlgn="base" hangingPunct="1">
        <a:spcBef>
          <a:spcPct val="0"/>
        </a:spcBef>
        <a:spcAft>
          <a:spcPct val="0"/>
        </a:spcAft>
        <a:defRPr sz="4000">
          <a:solidFill>
            <a:schemeClr val="tx1"/>
          </a:solidFill>
          <a:latin typeface="Arial" charset="0"/>
          <a:ea typeface="ＭＳ Ｐゴシック" charset="0"/>
        </a:defRPr>
      </a:lvl4pPr>
      <a:lvl5pPr algn="l" defTabSz="457200" rtl="0" eaLnBrk="1" fontAlgn="base" hangingPunct="1">
        <a:spcBef>
          <a:spcPct val="0"/>
        </a:spcBef>
        <a:spcAft>
          <a:spcPct val="0"/>
        </a:spcAft>
        <a:defRPr sz="4000">
          <a:solidFill>
            <a:schemeClr val="tx1"/>
          </a:solidFill>
          <a:latin typeface="Arial" charset="0"/>
          <a:ea typeface="ＭＳ Ｐゴシック" charset="0"/>
        </a:defRPr>
      </a:lvl5pPr>
      <a:lvl6pPr marL="457200" algn="l" defTabSz="457200" rtl="0" eaLnBrk="1" fontAlgn="base" hangingPunct="1">
        <a:spcBef>
          <a:spcPct val="0"/>
        </a:spcBef>
        <a:spcAft>
          <a:spcPct val="0"/>
        </a:spcAft>
        <a:defRPr sz="4000">
          <a:solidFill>
            <a:schemeClr val="tx1"/>
          </a:solidFill>
          <a:latin typeface="Arial" charset="0"/>
          <a:ea typeface="ＭＳ Ｐゴシック" charset="0"/>
        </a:defRPr>
      </a:lvl6pPr>
      <a:lvl7pPr marL="914400" algn="l" defTabSz="457200" rtl="0" eaLnBrk="1" fontAlgn="base" hangingPunct="1">
        <a:spcBef>
          <a:spcPct val="0"/>
        </a:spcBef>
        <a:spcAft>
          <a:spcPct val="0"/>
        </a:spcAft>
        <a:defRPr sz="4000">
          <a:solidFill>
            <a:schemeClr val="tx1"/>
          </a:solidFill>
          <a:latin typeface="Arial" charset="0"/>
          <a:ea typeface="ＭＳ Ｐゴシック" charset="0"/>
        </a:defRPr>
      </a:lvl7pPr>
      <a:lvl8pPr marL="1371600" algn="l" defTabSz="457200" rtl="0" eaLnBrk="1" fontAlgn="base" hangingPunct="1">
        <a:spcBef>
          <a:spcPct val="0"/>
        </a:spcBef>
        <a:spcAft>
          <a:spcPct val="0"/>
        </a:spcAft>
        <a:defRPr sz="4000">
          <a:solidFill>
            <a:schemeClr val="tx1"/>
          </a:solidFill>
          <a:latin typeface="Arial" charset="0"/>
          <a:ea typeface="ＭＳ Ｐゴシック" charset="0"/>
        </a:defRPr>
      </a:lvl8pPr>
      <a:lvl9pPr marL="1828800" algn="l" defTabSz="457200" rtl="0" eaLnBrk="1" fontAlgn="base" hangingPunct="1">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0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30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sz="3000"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30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jdelijke aanduiding voor dianummer 8"/>
          <p:cNvSpPr>
            <a:spLocks noGrp="1"/>
          </p:cNvSpPr>
          <p:nvPr>
            <p:ph type="sldNum" sz="quarter" idx="4"/>
          </p:nvPr>
        </p:nvSpPr>
        <p:spPr>
          <a:xfrm>
            <a:off x="8604250" y="4767263"/>
            <a:ext cx="328613" cy="274637"/>
          </a:xfrm>
          <a:prstGeom prst="rect">
            <a:avLst/>
          </a:prstGeom>
          <a:noFill/>
          <a:ln>
            <a:noFill/>
          </a:ln>
        </p:spPr>
        <p:txBody>
          <a:bodyPr vert="horz" lIns="0" tIns="0" rIns="0" bIns="0" rtlCol="0" anchor="ctr"/>
          <a:lstStyle>
            <a:lvl1pPr algn="r">
              <a:defRPr sz="1000" baseline="0">
                <a:solidFill>
                  <a:schemeClr val="tx1">
                    <a:tint val="75000"/>
                  </a:schemeClr>
                </a:solidFill>
              </a:defRPr>
            </a:lvl1pPr>
          </a:lstStyle>
          <a:p>
            <a:pPr>
              <a:defRPr/>
            </a:pPr>
            <a:fld id="{F37E2B85-7009-974B-B74A-405ACDEC6D7C}" type="slidenum">
              <a:rPr lang="nl-NL"/>
              <a:pPr>
                <a:defRPr/>
              </a:pPr>
              <a:t>‹#›</a:t>
            </a:fld>
            <a:endParaRPr lang="nl-NL" dirty="0"/>
          </a:p>
        </p:txBody>
      </p:sp>
      <p:sp>
        <p:nvSpPr>
          <p:cNvPr id="11" name="Tijdelijke aanduiding voor datum 3"/>
          <p:cNvSpPr>
            <a:spLocks noGrp="1"/>
          </p:cNvSpPr>
          <p:nvPr>
            <p:ph type="dt" sz="half" idx="2"/>
          </p:nvPr>
        </p:nvSpPr>
        <p:spPr>
          <a:xfrm>
            <a:off x="755650" y="4767263"/>
            <a:ext cx="576263" cy="274637"/>
          </a:xfrm>
          <a:prstGeom prst="rect">
            <a:avLst/>
          </a:prstGeom>
          <a:noFill/>
          <a:ln>
            <a:noFill/>
          </a:ln>
        </p:spPr>
        <p:txBody>
          <a:bodyPr vert="horz" lIns="0" tIns="0" rIns="0" bIns="0" rtlCol="0" anchor="ctr"/>
          <a:lstStyle>
            <a:lvl1pPr algn="l">
              <a:defRPr sz="1000" baseline="0">
                <a:solidFill>
                  <a:schemeClr val="tx1">
                    <a:tint val="75000"/>
                  </a:schemeClr>
                </a:solidFill>
              </a:defRPr>
            </a:lvl1pPr>
          </a:lstStyle>
          <a:p>
            <a:pPr>
              <a:defRPr/>
            </a:pPr>
            <a:r>
              <a:rPr lang="nl-NL" dirty="0"/>
              <a:t>Date</a:t>
            </a:r>
          </a:p>
        </p:txBody>
      </p:sp>
      <p:sp>
        <p:nvSpPr>
          <p:cNvPr id="12" name="Tijdelijke aanduiding voor voettekst 7"/>
          <p:cNvSpPr>
            <a:spLocks noGrp="1"/>
          </p:cNvSpPr>
          <p:nvPr>
            <p:ph type="ftr" sz="quarter" idx="3"/>
          </p:nvPr>
        </p:nvSpPr>
        <p:spPr>
          <a:xfrm>
            <a:off x="1403350" y="4767263"/>
            <a:ext cx="2736850" cy="274637"/>
          </a:xfrm>
          <a:prstGeom prst="rect">
            <a:avLst/>
          </a:prstGeom>
          <a:noFill/>
          <a:ln>
            <a:noFill/>
          </a:ln>
        </p:spPr>
        <p:txBody>
          <a:bodyPr vert="horz" lIns="0" tIns="0" rIns="0" bIns="0" rtlCol="0" anchor="ctr"/>
          <a:lstStyle>
            <a:lvl1pPr algn="l">
              <a:defRPr sz="1000" baseline="0">
                <a:solidFill>
                  <a:schemeClr val="tx1">
                    <a:tint val="75000"/>
                  </a:schemeClr>
                </a:solidFill>
              </a:defRPr>
            </a:lvl1pPr>
          </a:lstStyle>
          <a:p>
            <a:pPr>
              <a:defRPr/>
            </a:pPr>
            <a:r>
              <a:rPr lang="nl-NL" dirty="0"/>
              <a:t>Titel </a:t>
            </a:r>
            <a:r>
              <a:rPr lang="nl-NL" dirty="0" err="1"/>
              <a:t>presentation</a:t>
            </a:r>
            <a:r>
              <a:rPr lang="nl-NL" dirty="0"/>
              <a:t> (via header or </a:t>
            </a:r>
            <a:r>
              <a:rPr lang="nl-NL" dirty="0" err="1"/>
              <a:t>footer</a:t>
            </a:r>
            <a:r>
              <a:rPr lang="nl-NL" dirty="0"/>
              <a:t>)</a:t>
            </a:r>
          </a:p>
        </p:txBody>
      </p:sp>
      <p:pic>
        <p:nvPicPr>
          <p:cNvPr id="4101" name="Afbeelding 1"/>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389563" y="4840288"/>
            <a:ext cx="312737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8"/>
          <p:cNvSpPr/>
          <p:nvPr/>
        </p:nvSpPr>
        <p:spPr>
          <a:xfrm>
            <a:off x="755650" y="0"/>
            <a:ext cx="7777163" cy="304800"/>
          </a:xfrm>
          <a:prstGeom prst="rect">
            <a:avLst/>
          </a:prstGeom>
          <a:solidFill>
            <a:srgbClr val="E76A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73" r:id="rId6"/>
    <p:sldLayoutId id="2147484176" r:id="rId7"/>
  </p:sldLayoutIdLst>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44444"/>
        </a:solidFill>
        <a:effectLst/>
      </p:bgPr>
    </p:bg>
    <p:spTree>
      <p:nvGrpSpPr>
        <p:cNvPr id="1" name=""/>
        <p:cNvGrpSpPr/>
        <p:nvPr/>
      </p:nvGrpSpPr>
      <p:grpSpPr>
        <a:xfrm>
          <a:off x="0" y="0"/>
          <a:ext cx="0" cy="0"/>
          <a:chOff x="0" y="0"/>
          <a:chExt cx="0" cy="0"/>
        </a:xfrm>
      </p:grpSpPr>
      <p:sp>
        <p:nvSpPr>
          <p:cNvPr id="10" name="Tijdelijke aanduiding voor dianummer 8"/>
          <p:cNvSpPr>
            <a:spLocks noGrp="1"/>
          </p:cNvSpPr>
          <p:nvPr>
            <p:ph type="sldNum" sz="quarter" idx="4"/>
          </p:nvPr>
        </p:nvSpPr>
        <p:spPr>
          <a:xfrm>
            <a:off x="8604250" y="4767263"/>
            <a:ext cx="328613" cy="274637"/>
          </a:xfrm>
          <a:prstGeom prst="rect">
            <a:avLst/>
          </a:prstGeom>
          <a:noFill/>
          <a:ln>
            <a:noFill/>
          </a:ln>
        </p:spPr>
        <p:txBody>
          <a:bodyPr vert="horz" lIns="0" tIns="0" rIns="0" bIns="0" rtlCol="0" anchor="ctr"/>
          <a:lstStyle>
            <a:lvl1pPr algn="r">
              <a:defRPr sz="1000" baseline="0">
                <a:solidFill>
                  <a:schemeClr val="tx1">
                    <a:tint val="75000"/>
                  </a:schemeClr>
                </a:solidFill>
              </a:defRPr>
            </a:lvl1pPr>
          </a:lstStyle>
          <a:p>
            <a:pPr>
              <a:defRPr/>
            </a:pPr>
            <a:fld id="{F7EC721A-56B0-2C49-94EF-4C5200ED5350}" type="slidenum">
              <a:rPr lang="nl-NL"/>
              <a:pPr>
                <a:defRPr/>
              </a:pPr>
              <a:t>‹#›</a:t>
            </a:fld>
            <a:endParaRPr lang="nl-NL" dirty="0"/>
          </a:p>
        </p:txBody>
      </p:sp>
      <p:sp>
        <p:nvSpPr>
          <p:cNvPr id="11" name="Tijdelijke aanduiding voor datum 3"/>
          <p:cNvSpPr>
            <a:spLocks noGrp="1"/>
          </p:cNvSpPr>
          <p:nvPr>
            <p:ph type="dt" sz="half" idx="2"/>
          </p:nvPr>
        </p:nvSpPr>
        <p:spPr>
          <a:xfrm>
            <a:off x="755650" y="4767263"/>
            <a:ext cx="576263" cy="274637"/>
          </a:xfrm>
          <a:prstGeom prst="rect">
            <a:avLst/>
          </a:prstGeom>
          <a:noFill/>
          <a:ln>
            <a:noFill/>
          </a:ln>
        </p:spPr>
        <p:txBody>
          <a:bodyPr vert="horz" lIns="0" tIns="0" rIns="0" bIns="0" rtlCol="0" anchor="ctr"/>
          <a:lstStyle>
            <a:lvl1pPr algn="l">
              <a:defRPr sz="1000" baseline="0">
                <a:solidFill>
                  <a:schemeClr val="tx1">
                    <a:tint val="75000"/>
                  </a:schemeClr>
                </a:solidFill>
              </a:defRPr>
            </a:lvl1pPr>
          </a:lstStyle>
          <a:p>
            <a:pPr>
              <a:defRPr/>
            </a:pPr>
            <a:fld id="{C161901D-8C78-CC4F-9B31-DB2A79A115F5}" type="datetime1">
              <a:rPr lang="nl-NL"/>
              <a:pPr>
                <a:defRPr/>
              </a:pPr>
              <a:t>19-9-2022</a:t>
            </a:fld>
            <a:endParaRPr lang="nl-NL" dirty="0"/>
          </a:p>
        </p:txBody>
      </p:sp>
      <p:sp>
        <p:nvSpPr>
          <p:cNvPr id="12" name="Tijdelijke aanduiding voor voettekst 7"/>
          <p:cNvSpPr>
            <a:spLocks noGrp="1"/>
          </p:cNvSpPr>
          <p:nvPr>
            <p:ph type="ftr" sz="quarter" idx="3"/>
          </p:nvPr>
        </p:nvSpPr>
        <p:spPr>
          <a:xfrm>
            <a:off x="1403350" y="4767263"/>
            <a:ext cx="2736850" cy="274637"/>
          </a:xfrm>
          <a:prstGeom prst="rect">
            <a:avLst/>
          </a:prstGeom>
          <a:noFill/>
          <a:ln>
            <a:noFill/>
          </a:ln>
        </p:spPr>
        <p:txBody>
          <a:bodyPr vert="horz" lIns="0" tIns="0" rIns="0" bIns="0" rtlCol="0" anchor="ctr"/>
          <a:lstStyle>
            <a:lvl1pPr algn="l">
              <a:defRPr sz="1000" baseline="0">
                <a:solidFill>
                  <a:schemeClr val="tx1">
                    <a:tint val="75000"/>
                  </a:schemeClr>
                </a:solidFill>
              </a:defRPr>
            </a:lvl1pPr>
          </a:lstStyle>
          <a:p>
            <a:pPr>
              <a:defRPr/>
            </a:pPr>
            <a:r>
              <a:rPr lang="nl-NL"/>
              <a:t>Titel presentatie (via kop- en voettekst)</a:t>
            </a:r>
          </a:p>
        </p:txBody>
      </p:sp>
      <p:sp>
        <p:nvSpPr>
          <p:cNvPr id="7" name="Rechthoek 6"/>
          <p:cNvSpPr/>
          <p:nvPr/>
        </p:nvSpPr>
        <p:spPr>
          <a:xfrm>
            <a:off x="755650" y="0"/>
            <a:ext cx="7777163"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pic>
        <p:nvPicPr>
          <p:cNvPr id="5126" name="Afbeelding 1"/>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394325" y="4840288"/>
            <a:ext cx="31178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2" r:id="rId6"/>
  </p:sldLayoutIdLst>
  <p:hf hdr="0"/>
  <p:txStyles>
    <p:titleStyle>
      <a:lvl1pPr algn="l" defTabSz="457200" rtl="0" eaLnBrk="0" fontAlgn="base" hangingPunct="0">
        <a:spcBef>
          <a:spcPct val="0"/>
        </a:spcBef>
        <a:spcAft>
          <a:spcPct val="0"/>
        </a:spcAft>
        <a:defRPr sz="4000" b="1" kern="1200">
          <a:solidFill>
            <a:srgbClr val="EE7F00"/>
          </a:solidFill>
          <a:latin typeface="Arial"/>
          <a:ea typeface="ＭＳ Ｐゴシック" charset="0"/>
          <a:cs typeface="Arial"/>
        </a:defRPr>
      </a:lvl1pPr>
      <a:lvl2pPr algn="l" defTabSz="457200" rtl="0" eaLnBrk="0" fontAlgn="base" hangingPunct="0">
        <a:spcBef>
          <a:spcPct val="0"/>
        </a:spcBef>
        <a:spcAft>
          <a:spcPct val="0"/>
        </a:spcAft>
        <a:defRPr sz="4000" b="1">
          <a:solidFill>
            <a:srgbClr val="EE7F00"/>
          </a:solidFill>
          <a:latin typeface="Arial" charset="0"/>
          <a:ea typeface="ＭＳ Ｐゴシック" charset="0"/>
        </a:defRPr>
      </a:lvl2pPr>
      <a:lvl3pPr algn="l" defTabSz="457200" rtl="0" eaLnBrk="0" fontAlgn="base" hangingPunct="0">
        <a:spcBef>
          <a:spcPct val="0"/>
        </a:spcBef>
        <a:spcAft>
          <a:spcPct val="0"/>
        </a:spcAft>
        <a:defRPr sz="4000" b="1">
          <a:solidFill>
            <a:srgbClr val="EE7F00"/>
          </a:solidFill>
          <a:latin typeface="Arial" charset="0"/>
          <a:ea typeface="ＭＳ Ｐゴシック" charset="0"/>
        </a:defRPr>
      </a:lvl3pPr>
      <a:lvl4pPr algn="l" defTabSz="457200" rtl="0" eaLnBrk="0" fontAlgn="base" hangingPunct="0">
        <a:spcBef>
          <a:spcPct val="0"/>
        </a:spcBef>
        <a:spcAft>
          <a:spcPct val="0"/>
        </a:spcAft>
        <a:defRPr sz="4000" b="1">
          <a:solidFill>
            <a:srgbClr val="EE7F00"/>
          </a:solidFill>
          <a:latin typeface="Arial" charset="0"/>
          <a:ea typeface="ＭＳ Ｐゴシック" charset="0"/>
        </a:defRPr>
      </a:lvl4pPr>
      <a:lvl5pPr algn="l" defTabSz="457200" rtl="0" eaLnBrk="0" fontAlgn="base" hangingPunct="0">
        <a:spcBef>
          <a:spcPct val="0"/>
        </a:spcBef>
        <a:spcAft>
          <a:spcPct val="0"/>
        </a:spcAft>
        <a:defRPr sz="4000" b="1">
          <a:solidFill>
            <a:srgbClr val="EE7F00"/>
          </a:solidFill>
          <a:latin typeface="Arial" charset="0"/>
          <a:ea typeface="ＭＳ Ｐゴシック" charset="0"/>
        </a:defRPr>
      </a:lvl5pPr>
      <a:lvl6pPr marL="457200" algn="l" defTabSz="457200" rtl="0" fontAlgn="base">
        <a:spcBef>
          <a:spcPct val="0"/>
        </a:spcBef>
        <a:spcAft>
          <a:spcPct val="0"/>
        </a:spcAft>
        <a:defRPr sz="4000">
          <a:solidFill>
            <a:srgbClr val="EE7F00"/>
          </a:solidFill>
          <a:latin typeface="Arial" charset="0"/>
          <a:ea typeface="ＭＳ Ｐゴシック" charset="0"/>
        </a:defRPr>
      </a:lvl6pPr>
      <a:lvl7pPr marL="914400" algn="l" defTabSz="457200" rtl="0" fontAlgn="base">
        <a:spcBef>
          <a:spcPct val="0"/>
        </a:spcBef>
        <a:spcAft>
          <a:spcPct val="0"/>
        </a:spcAft>
        <a:defRPr sz="4000">
          <a:solidFill>
            <a:srgbClr val="EE7F00"/>
          </a:solidFill>
          <a:latin typeface="Arial" charset="0"/>
          <a:ea typeface="ＭＳ Ｐゴシック" charset="0"/>
        </a:defRPr>
      </a:lvl7pPr>
      <a:lvl8pPr marL="1371600" algn="l" defTabSz="457200" rtl="0" fontAlgn="base">
        <a:spcBef>
          <a:spcPct val="0"/>
        </a:spcBef>
        <a:spcAft>
          <a:spcPct val="0"/>
        </a:spcAft>
        <a:defRPr sz="4000">
          <a:solidFill>
            <a:srgbClr val="EE7F00"/>
          </a:solidFill>
          <a:latin typeface="Arial" charset="0"/>
          <a:ea typeface="ＭＳ Ｐゴシック" charset="0"/>
        </a:defRPr>
      </a:lvl8pPr>
      <a:lvl9pPr marL="1828800" algn="l" defTabSz="457200" rtl="0" fontAlgn="base">
        <a:spcBef>
          <a:spcPct val="0"/>
        </a:spcBef>
        <a:spcAft>
          <a:spcPct val="0"/>
        </a:spcAft>
        <a:defRPr sz="4000">
          <a:solidFill>
            <a:srgbClr val="EE7F00"/>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Rechthoek 7"/>
          <p:cNvSpPr/>
          <p:nvPr/>
        </p:nvSpPr>
        <p:spPr bwMode="auto">
          <a:xfrm rot="16200000">
            <a:off x="-1312862" y="2263774"/>
            <a:ext cx="3225800" cy="615951"/>
          </a:xfrm>
          <a:prstGeom prst="rect">
            <a:avLst/>
          </a:prstGeom>
          <a:solidFill>
            <a:srgbClr val="34343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9" name="Rechthoek 8"/>
          <p:cNvSpPr/>
          <p:nvPr/>
        </p:nvSpPr>
        <p:spPr bwMode="auto">
          <a:xfrm rot="16200000">
            <a:off x="225426" y="433387"/>
            <a:ext cx="4552950" cy="4276725"/>
          </a:xfrm>
          <a:prstGeom prst="rect">
            <a:avLst/>
          </a:prstGeom>
          <a:solidFill>
            <a:srgbClr val="3434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pic>
        <p:nvPicPr>
          <p:cNvPr id="6148" name="Afbeelding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89563" y="4840288"/>
            <a:ext cx="312737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0"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66E1E"/>
        </a:solidFill>
        <a:effectLst/>
      </p:bgPr>
    </p:bg>
    <p:spTree>
      <p:nvGrpSpPr>
        <p:cNvPr id="1" name=""/>
        <p:cNvGrpSpPr/>
        <p:nvPr/>
      </p:nvGrpSpPr>
      <p:grpSpPr>
        <a:xfrm>
          <a:off x="0" y="0"/>
          <a:ext cx="0" cy="0"/>
          <a:chOff x="0" y="0"/>
          <a:chExt cx="0" cy="0"/>
        </a:xfrm>
      </p:grpSpPr>
      <p:grpSp>
        <p:nvGrpSpPr>
          <p:cNvPr id="7170" name="Groeperen 2"/>
          <p:cNvGrpSpPr>
            <a:grpSpLocks/>
          </p:cNvGrpSpPr>
          <p:nvPr/>
        </p:nvGrpSpPr>
        <p:grpSpPr bwMode="auto">
          <a:xfrm>
            <a:off x="1692275" y="0"/>
            <a:ext cx="5903913" cy="3122613"/>
            <a:chOff x="1692275" y="0"/>
            <a:chExt cx="5903913" cy="4162425"/>
          </a:xfrm>
        </p:grpSpPr>
        <p:sp>
          <p:nvSpPr>
            <p:cNvPr id="2" name="Rechthoek 1"/>
            <p:cNvSpPr/>
            <p:nvPr userDrawn="1"/>
          </p:nvSpPr>
          <p:spPr bwMode="auto">
            <a:xfrm>
              <a:off x="2555875" y="0"/>
              <a:ext cx="4132263" cy="56289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14" name="Rechthoek 13"/>
            <p:cNvSpPr/>
            <p:nvPr userDrawn="1"/>
          </p:nvSpPr>
          <p:spPr bwMode="auto">
            <a:xfrm>
              <a:off x="1692275" y="416878"/>
              <a:ext cx="5903913" cy="3745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grpSp>
      <p:pic>
        <p:nvPicPr>
          <p:cNvPr id="7171" name="Afbeelding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53050" y="4840288"/>
            <a:ext cx="31623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7" r:id="rId1"/>
  </p:sldLayoutIdLst>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46424" y="3245223"/>
            <a:ext cx="7962080" cy="649512"/>
          </a:xfrm>
        </p:spPr>
        <p:txBody>
          <a:bodyPr/>
          <a:lstStyle/>
          <a:p>
            <a:r>
              <a:rPr lang="nl-NL" dirty="0"/>
              <a:t>Evaluatiemoment 2 (ICQ)</a:t>
            </a:r>
          </a:p>
        </p:txBody>
      </p:sp>
      <p:sp>
        <p:nvSpPr>
          <p:cNvPr id="3" name="Tijdelijke aanduiding voor tekst 2"/>
          <p:cNvSpPr>
            <a:spLocks noGrp="1"/>
          </p:cNvSpPr>
          <p:nvPr>
            <p:ph type="body" sz="quarter" idx="13"/>
          </p:nvPr>
        </p:nvSpPr>
        <p:spPr/>
        <p:txBody>
          <a:bodyPr/>
          <a:lstStyle/>
          <a:p>
            <a:r>
              <a:rPr lang="en-US" dirty="0"/>
              <a:t>Kathelijne Bouw – 19 September 2022</a:t>
            </a:r>
            <a:endParaRPr lang="nl-NL" dirty="0"/>
          </a:p>
        </p:txBody>
      </p:sp>
    </p:spTree>
    <p:extLst>
      <p:ext uri="{BB962C8B-B14F-4D97-AF65-F5344CB8AC3E}">
        <p14:creationId xmlns:p14="http://schemas.microsoft.com/office/powerpoint/2010/main" val="328187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530245-9856-E856-DF4F-975978F5F947}"/>
              </a:ext>
            </a:extLst>
          </p:cNvPr>
          <p:cNvSpPr>
            <a:spLocks noGrp="1"/>
          </p:cNvSpPr>
          <p:nvPr>
            <p:ph type="title"/>
          </p:nvPr>
        </p:nvSpPr>
        <p:spPr/>
        <p:txBody>
          <a:bodyPr/>
          <a:lstStyle/>
          <a:p>
            <a:r>
              <a:rPr lang="nl-NL" dirty="0"/>
              <a:t>Voorkeur technieken</a:t>
            </a:r>
          </a:p>
        </p:txBody>
      </p:sp>
      <p:sp>
        <p:nvSpPr>
          <p:cNvPr id="6" name="Text Placeholder 5">
            <a:extLst>
              <a:ext uri="{FF2B5EF4-FFF2-40B4-BE49-F238E27FC236}">
                <a16:creationId xmlns:a16="http://schemas.microsoft.com/office/drawing/2014/main" id="{6F00E1C0-5CCE-1816-C3F5-7DD23274B9B5}"/>
              </a:ext>
            </a:extLst>
          </p:cNvPr>
          <p:cNvSpPr>
            <a:spLocks noGrp="1"/>
          </p:cNvSpPr>
          <p:nvPr>
            <p:ph type="body" sz="quarter" idx="13"/>
          </p:nvPr>
        </p:nvSpPr>
        <p:spPr/>
        <p:txBody>
          <a:bodyPr/>
          <a:lstStyle/>
          <a:p>
            <a:endParaRPr lang="nl-NL"/>
          </a:p>
        </p:txBody>
      </p:sp>
      <p:sp>
        <p:nvSpPr>
          <p:cNvPr id="7" name="Content Placeholder 6">
            <a:extLst>
              <a:ext uri="{FF2B5EF4-FFF2-40B4-BE49-F238E27FC236}">
                <a16:creationId xmlns:a16="http://schemas.microsoft.com/office/drawing/2014/main" id="{79DD5C93-6553-6D4D-458A-65BA8A78256F}"/>
              </a:ext>
            </a:extLst>
          </p:cNvPr>
          <p:cNvSpPr>
            <a:spLocks noGrp="1"/>
          </p:cNvSpPr>
          <p:nvPr>
            <p:ph idx="1"/>
          </p:nvPr>
        </p:nvSpPr>
        <p:spPr/>
        <p:txBody>
          <a:bodyPr/>
          <a:lstStyle/>
          <a:p>
            <a:endParaRPr lang="nl-NL"/>
          </a:p>
        </p:txBody>
      </p:sp>
      <p:pic>
        <p:nvPicPr>
          <p:cNvPr id="11" name="Picture 10">
            <a:extLst>
              <a:ext uri="{FF2B5EF4-FFF2-40B4-BE49-F238E27FC236}">
                <a16:creationId xmlns:a16="http://schemas.microsoft.com/office/drawing/2014/main" id="{B7810833-EBB5-B195-4AAD-13284654613D}"/>
              </a:ext>
            </a:extLst>
          </p:cNvPr>
          <p:cNvPicPr>
            <a:picLocks noChangeAspect="1"/>
          </p:cNvPicPr>
          <p:nvPr/>
        </p:nvPicPr>
        <p:blipFill>
          <a:blip r:embed="rId2"/>
          <a:stretch>
            <a:fillRect/>
          </a:stretch>
        </p:blipFill>
        <p:spPr>
          <a:xfrm>
            <a:off x="761315" y="1544400"/>
            <a:ext cx="5256584" cy="3099721"/>
          </a:xfrm>
          <a:prstGeom prst="rect">
            <a:avLst/>
          </a:prstGeom>
        </p:spPr>
      </p:pic>
    </p:spTree>
    <p:extLst>
      <p:ext uri="{BB962C8B-B14F-4D97-AF65-F5344CB8AC3E}">
        <p14:creationId xmlns:p14="http://schemas.microsoft.com/office/powerpoint/2010/main" val="169192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C9E4-57D8-33B6-A388-E321B3658537}"/>
              </a:ext>
            </a:extLst>
          </p:cNvPr>
          <p:cNvSpPr>
            <a:spLocks noGrp="1"/>
          </p:cNvSpPr>
          <p:nvPr>
            <p:ph type="title"/>
          </p:nvPr>
        </p:nvSpPr>
        <p:spPr/>
        <p:txBody>
          <a:bodyPr/>
          <a:lstStyle/>
          <a:p>
            <a:r>
              <a:rPr lang="nl-NL" dirty="0"/>
              <a:t>Voorkeur technieken</a:t>
            </a:r>
          </a:p>
        </p:txBody>
      </p:sp>
      <p:sp>
        <p:nvSpPr>
          <p:cNvPr id="3" name="Content Placeholder 2">
            <a:extLst>
              <a:ext uri="{FF2B5EF4-FFF2-40B4-BE49-F238E27FC236}">
                <a16:creationId xmlns:a16="http://schemas.microsoft.com/office/drawing/2014/main" id="{8A76A639-BA11-33A8-0725-ACBA15FB78CD}"/>
              </a:ext>
            </a:extLst>
          </p:cNvPr>
          <p:cNvSpPr>
            <a:spLocks noGrp="1"/>
          </p:cNvSpPr>
          <p:nvPr>
            <p:ph idx="1"/>
          </p:nvPr>
        </p:nvSpPr>
        <p:spPr>
          <a:xfrm>
            <a:off x="745648" y="1544400"/>
            <a:ext cx="7786800" cy="3079578"/>
          </a:xfrm>
        </p:spPr>
        <p:txBody>
          <a:bodyPr/>
          <a:lstStyle/>
          <a:p>
            <a:pPr marL="0" indent="0">
              <a:buNone/>
            </a:pPr>
            <a:endParaRPr lang="nl-NL" b="1" dirty="0"/>
          </a:p>
          <a:p>
            <a:pPr marL="0" indent="0">
              <a:buNone/>
            </a:pPr>
            <a:r>
              <a:rPr lang="nl-NL" b="1" dirty="0" err="1"/>
              <a:t>All-electric</a:t>
            </a:r>
            <a:r>
              <a:rPr lang="nl-NL" b="1" dirty="0"/>
              <a:t>:				Hybride:				Warmtenet:	</a:t>
            </a:r>
          </a:p>
          <a:p>
            <a:pPr marL="0" indent="0">
              <a:buNone/>
            </a:pPr>
            <a:r>
              <a:rPr lang="nl-NL" dirty="0"/>
              <a:t>Aardgas					Investeringskosten		Geluid</a:t>
            </a:r>
          </a:p>
          <a:p>
            <a:pPr marL="0" indent="0">
              <a:buNone/>
            </a:pPr>
            <a:r>
              <a:rPr lang="nl-NL" dirty="0"/>
              <a:t>CO2-besparing			Terugverdientijd			Aardgas</a:t>
            </a:r>
          </a:p>
          <a:p>
            <a:pPr marL="0" indent="0">
              <a:buNone/>
            </a:pPr>
            <a:r>
              <a:rPr lang="nl-NL" dirty="0"/>
              <a:t>Wooncomfort										Aanpassing woning</a:t>
            </a:r>
          </a:p>
          <a:p>
            <a:pPr marL="0" indent="0">
              <a:buNone/>
            </a:pPr>
            <a:r>
              <a:rPr lang="nl-NL" dirty="0"/>
              <a:t>Terugverdientijd									Investeringskosten</a:t>
            </a:r>
          </a:p>
        </p:txBody>
      </p:sp>
      <p:sp>
        <p:nvSpPr>
          <p:cNvPr id="4" name="Text Placeholder 3">
            <a:extLst>
              <a:ext uri="{FF2B5EF4-FFF2-40B4-BE49-F238E27FC236}">
                <a16:creationId xmlns:a16="http://schemas.microsoft.com/office/drawing/2014/main" id="{D4229A05-BEA6-E38A-CE9B-8A4C38EA1D19}"/>
              </a:ext>
            </a:extLst>
          </p:cNvPr>
          <p:cNvSpPr>
            <a:spLocks noGrp="1"/>
          </p:cNvSpPr>
          <p:nvPr>
            <p:ph type="body" sz="quarter" idx="13"/>
          </p:nvPr>
        </p:nvSpPr>
        <p:spPr/>
        <p:txBody>
          <a:bodyPr/>
          <a:lstStyle/>
          <a:p>
            <a:r>
              <a:rPr lang="nl-NL" dirty="0"/>
              <a:t>Doorslaggevende redenen</a:t>
            </a:r>
          </a:p>
        </p:txBody>
      </p:sp>
    </p:spTree>
    <p:extLst>
      <p:ext uri="{BB962C8B-B14F-4D97-AF65-F5344CB8AC3E}">
        <p14:creationId xmlns:p14="http://schemas.microsoft.com/office/powerpoint/2010/main" val="423413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C9E4-57D8-33B6-A388-E321B3658537}"/>
              </a:ext>
            </a:extLst>
          </p:cNvPr>
          <p:cNvSpPr>
            <a:spLocks noGrp="1"/>
          </p:cNvSpPr>
          <p:nvPr>
            <p:ph type="title"/>
          </p:nvPr>
        </p:nvSpPr>
        <p:spPr/>
        <p:txBody>
          <a:bodyPr/>
          <a:lstStyle/>
          <a:p>
            <a:r>
              <a:rPr lang="nl-NL" dirty="0"/>
              <a:t>Voorkeur technieken</a:t>
            </a:r>
          </a:p>
        </p:txBody>
      </p:sp>
      <p:sp>
        <p:nvSpPr>
          <p:cNvPr id="3" name="Content Placeholder 2">
            <a:extLst>
              <a:ext uri="{FF2B5EF4-FFF2-40B4-BE49-F238E27FC236}">
                <a16:creationId xmlns:a16="http://schemas.microsoft.com/office/drawing/2014/main" id="{8A76A639-BA11-33A8-0725-ACBA15FB78CD}"/>
              </a:ext>
            </a:extLst>
          </p:cNvPr>
          <p:cNvSpPr>
            <a:spLocks noGrp="1"/>
          </p:cNvSpPr>
          <p:nvPr>
            <p:ph idx="1"/>
          </p:nvPr>
        </p:nvSpPr>
        <p:spPr>
          <a:xfrm>
            <a:off x="745648" y="1544400"/>
            <a:ext cx="7786800" cy="3079578"/>
          </a:xfrm>
        </p:spPr>
        <p:txBody>
          <a:bodyPr>
            <a:normAutofit fontScale="85000" lnSpcReduction="20000"/>
          </a:bodyPr>
          <a:lstStyle/>
          <a:p>
            <a:pPr marR="600" algn="l"/>
            <a:r>
              <a:rPr lang="nl-NL" sz="1800" b="0" i="0" u="none" strike="noStrike" baseline="0" dirty="0" err="1">
                <a:solidFill>
                  <a:schemeClr val="tx1"/>
                </a:solidFill>
                <a:latin typeface="Arial" panose="020B0604020202020204" pitchFamily="34" charset="0"/>
              </a:rPr>
              <a:t>Bijvoorkeur</a:t>
            </a:r>
            <a:r>
              <a:rPr lang="nl-NL" sz="1800" b="0" i="0" u="none" strike="noStrike" baseline="0" dirty="0">
                <a:solidFill>
                  <a:schemeClr val="tx1"/>
                </a:solidFill>
                <a:latin typeface="Arial" panose="020B0604020202020204" pitchFamily="34" charset="0"/>
              </a:rPr>
              <a:t> een </a:t>
            </a:r>
            <a:r>
              <a:rPr lang="nl-NL" sz="1800" b="1" i="0" u="none" strike="noStrike" baseline="0" dirty="0">
                <a:solidFill>
                  <a:schemeClr val="tx1"/>
                </a:solidFill>
                <a:latin typeface="Arial" panose="020B0604020202020204" pitchFamily="34" charset="0"/>
              </a:rPr>
              <a:t>waterstofpomp</a:t>
            </a:r>
            <a:r>
              <a:rPr lang="nl-NL" sz="1800" b="0" i="0" u="none" strike="noStrike" baseline="0" dirty="0">
                <a:solidFill>
                  <a:schemeClr val="tx1"/>
                </a:solidFill>
                <a:latin typeface="Arial" panose="020B0604020202020204" pitchFamily="34" charset="0"/>
              </a:rPr>
              <a:t>	</a:t>
            </a:r>
          </a:p>
          <a:p>
            <a:pPr marR="600" algn="l"/>
            <a:r>
              <a:rPr lang="nl-NL" sz="1800" b="0" i="0" u="none" strike="noStrike" baseline="0" dirty="0">
                <a:solidFill>
                  <a:schemeClr val="tx1"/>
                </a:solidFill>
                <a:latin typeface="Arial" panose="020B0604020202020204" pitchFamily="34" charset="0"/>
              </a:rPr>
              <a:t>Ik gebruik al heel weinig gas / elektriciteit	</a:t>
            </a:r>
          </a:p>
          <a:p>
            <a:pPr marR="600" algn="l"/>
            <a:r>
              <a:rPr lang="nl-NL" sz="1800" b="0" i="0" u="none" strike="noStrike" baseline="0" dirty="0">
                <a:solidFill>
                  <a:schemeClr val="tx1"/>
                </a:solidFill>
                <a:latin typeface="Arial" panose="020B0604020202020204" pitchFamily="34" charset="0"/>
              </a:rPr>
              <a:t>Te duur, andere oplossingen zoals </a:t>
            </a:r>
            <a:r>
              <a:rPr lang="nl-NL" sz="1800" b="1" i="0" u="none" strike="noStrike" baseline="0" dirty="0">
                <a:solidFill>
                  <a:schemeClr val="tx1"/>
                </a:solidFill>
                <a:latin typeface="Arial" panose="020B0604020202020204" pitchFamily="34" charset="0"/>
              </a:rPr>
              <a:t>split airco of warmtepompboiler </a:t>
            </a:r>
            <a:r>
              <a:rPr lang="nl-NL" sz="1800" b="0" i="0" u="none" strike="noStrike" baseline="0" dirty="0">
                <a:solidFill>
                  <a:schemeClr val="tx1"/>
                </a:solidFill>
                <a:latin typeface="Arial" panose="020B0604020202020204" pitchFamily="34" charset="0"/>
              </a:rPr>
              <a:t>voordeliger	</a:t>
            </a:r>
          </a:p>
          <a:p>
            <a:pPr marR="600" algn="l"/>
            <a:r>
              <a:rPr lang="nl-NL" sz="1800" b="0" i="0" u="none" strike="noStrike" baseline="0" dirty="0">
                <a:solidFill>
                  <a:schemeClr val="tx1"/>
                </a:solidFill>
                <a:latin typeface="Arial" panose="020B0604020202020204" pitchFamily="34" charset="0"/>
              </a:rPr>
              <a:t>Te weinig info over huidige situatie in vergelijking met toekomstige	</a:t>
            </a:r>
          </a:p>
          <a:p>
            <a:pPr marR="600" algn="l"/>
            <a:r>
              <a:rPr lang="nl-NL" sz="1800" b="0" i="0" u="none" strike="noStrike" baseline="0" dirty="0">
                <a:solidFill>
                  <a:schemeClr val="tx1"/>
                </a:solidFill>
                <a:latin typeface="Arial" panose="020B0604020202020204" pitchFamily="34" charset="0"/>
              </a:rPr>
              <a:t>voorkeur gaat uit naar een </a:t>
            </a:r>
            <a:r>
              <a:rPr lang="nl-NL" sz="1800" b="1" i="0" u="none" strike="noStrike" baseline="0" dirty="0">
                <a:solidFill>
                  <a:schemeClr val="tx1"/>
                </a:solidFill>
                <a:latin typeface="Arial" panose="020B0604020202020204" pitchFamily="34" charset="0"/>
              </a:rPr>
              <a:t>bodem-waterwarmtepomp</a:t>
            </a:r>
            <a:r>
              <a:rPr lang="nl-NL" sz="1800" b="0" i="0" u="none" strike="noStrike" baseline="0" dirty="0">
                <a:solidFill>
                  <a:schemeClr val="tx1"/>
                </a:solidFill>
                <a:latin typeface="Arial" panose="020B0604020202020204" pitchFamily="34" charset="0"/>
              </a:rPr>
              <a:t>	</a:t>
            </a:r>
          </a:p>
          <a:p>
            <a:pPr marR="600" algn="l"/>
            <a:r>
              <a:rPr lang="nl-NL" sz="1800" b="0" i="0" u="none" strike="noStrike" baseline="0" dirty="0">
                <a:solidFill>
                  <a:schemeClr val="tx1"/>
                </a:solidFill>
                <a:latin typeface="Arial" panose="020B0604020202020204" pitchFamily="34" charset="0"/>
              </a:rPr>
              <a:t>Warmtepompen te duur en geen plaats voor. Warmtenet spreekt mij aan maar het nadeel van de gekoppelde prijsden het niet kunnen kiezen voor een leverancier maakt het voor mij onaantrekkelijk	</a:t>
            </a:r>
          </a:p>
          <a:p>
            <a:pPr marR="600" algn="l"/>
            <a:r>
              <a:rPr lang="nl-NL" sz="1800" b="0" i="0" u="none" strike="noStrike" baseline="0" dirty="0">
                <a:solidFill>
                  <a:schemeClr val="tx1"/>
                </a:solidFill>
                <a:latin typeface="Arial" panose="020B0604020202020204" pitchFamily="34" charset="0"/>
              </a:rPr>
              <a:t>We willen graag van het gas af, dus hybride is dan eigenlijk ook geen oplossing. Ik vind de kosten voor </a:t>
            </a:r>
            <a:r>
              <a:rPr lang="nl-NL" sz="1800" b="0" i="0" u="none" strike="noStrike" baseline="0" dirty="0" err="1">
                <a:solidFill>
                  <a:schemeClr val="tx1"/>
                </a:solidFill>
                <a:latin typeface="Arial" panose="020B0604020202020204" pitchFamily="34" charset="0"/>
              </a:rPr>
              <a:t>all-electric</a:t>
            </a:r>
            <a:r>
              <a:rPr lang="nl-NL" sz="1800" b="0" i="0" u="none" strike="noStrike" baseline="0" dirty="0">
                <a:solidFill>
                  <a:schemeClr val="tx1"/>
                </a:solidFill>
                <a:latin typeface="Arial" panose="020B0604020202020204" pitchFamily="34" charset="0"/>
              </a:rPr>
              <a:t> gewoon te hoog. We hebben niet zoveel geld. Warmtenet blijf je met hoge maandelijkse kosten zitten.	</a:t>
            </a:r>
          </a:p>
          <a:p>
            <a:pPr marR="600" algn="l"/>
            <a:r>
              <a:rPr lang="nl-NL" sz="1800" b="0" i="0" u="none" strike="noStrike" baseline="0" dirty="0">
                <a:solidFill>
                  <a:schemeClr val="tx1"/>
                </a:solidFill>
                <a:latin typeface="Arial" panose="020B0604020202020204" pitchFamily="34" charset="0"/>
              </a:rPr>
              <a:t>we gaan in september over op een volledig </a:t>
            </a:r>
            <a:r>
              <a:rPr lang="nl-NL" sz="1800" b="1" i="0" u="none" strike="noStrike" baseline="0" dirty="0">
                <a:solidFill>
                  <a:schemeClr val="tx1"/>
                </a:solidFill>
                <a:latin typeface="Arial" panose="020B0604020202020204" pitchFamily="34" charset="0"/>
              </a:rPr>
              <a:t>elektrische inductie cv-ketel</a:t>
            </a:r>
            <a:r>
              <a:rPr lang="nl-NL" sz="1800" b="0" i="0" u="none" strike="noStrike" baseline="0" dirty="0">
                <a:solidFill>
                  <a:schemeClr val="tx1"/>
                </a:solidFill>
                <a:latin typeface="Arial" panose="020B0604020202020204" pitchFamily="34" charset="0"/>
              </a:rPr>
              <a:t>. waarom wordt aan deze techniek geen aandacht besteed?	</a:t>
            </a:r>
          </a:p>
          <a:p>
            <a:endParaRPr lang="nl-NL" sz="1800" b="0" i="0" u="none" strike="noStrike" baseline="0" dirty="0">
              <a:latin typeface="Times New Roman" panose="02020603050405020304" pitchFamily="18" charset="0"/>
            </a:endParaRPr>
          </a:p>
        </p:txBody>
      </p:sp>
      <p:sp>
        <p:nvSpPr>
          <p:cNvPr id="4" name="Text Placeholder 3">
            <a:extLst>
              <a:ext uri="{FF2B5EF4-FFF2-40B4-BE49-F238E27FC236}">
                <a16:creationId xmlns:a16="http://schemas.microsoft.com/office/drawing/2014/main" id="{D4229A05-BEA6-E38A-CE9B-8A4C38EA1D19}"/>
              </a:ext>
            </a:extLst>
          </p:cNvPr>
          <p:cNvSpPr>
            <a:spLocks noGrp="1"/>
          </p:cNvSpPr>
          <p:nvPr>
            <p:ph type="body" sz="quarter" idx="13"/>
          </p:nvPr>
        </p:nvSpPr>
        <p:spPr/>
        <p:txBody>
          <a:bodyPr/>
          <a:lstStyle/>
          <a:p>
            <a:r>
              <a:rPr lang="nl-NL" dirty="0"/>
              <a:t>Geen voorkeur, omdat:</a:t>
            </a:r>
          </a:p>
        </p:txBody>
      </p:sp>
    </p:spTree>
    <p:extLst>
      <p:ext uri="{BB962C8B-B14F-4D97-AF65-F5344CB8AC3E}">
        <p14:creationId xmlns:p14="http://schemas.microsoft.com/office/powerpoint/2010/main" val="3682167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C9E4-57D8-33B6-A388-E321B3658537}"/>
              </a:ext>
            </a:extLst>
          </p:cNvPr>
          <p:cNvSpPr>
            <a:spLocks noGrp="1"/>
          </p:cNvSpPr>
          <p:nvPr>
            <p:ph type="title"/>
          </p:nvPr>
        </p:nvSpPr>
        <p:spPr/>
        <p:txBody>
          <a:bodyPr/>
          <a:lstStyle/>
          <a:p>
            <a:r>
              <a:rPr lang="nl-NL" dirty="0"/>
              <a:t>Voorkeur technieken</a:t>
            </a:r>
          </a:p>
        </p:txBody>
      </p:sp>
      <p:sp>
        <p:nvSpPr>
          <p:cNvPr id="3" name="Content Placeholder 2">
            <a:extLst>
              <a:ext uri="{FF2B5EF4-FFF2-40B4-BE49-F238E27FC236}">
                <a16:creationId xmlns:a16="http://schemas.microsoft.com/office/drawing/2014/main" id="{8A76A639-BA11-33A8-0725-ACBA15FB78CD}"/>
              </a:ext>
            </a:extLst>
          </p:cNvPr>
          <p:cNvSpPr>
            <a:spLocks noGrp="1"/>
          </p:cNvSpPr>
          <p:nvPr>
            <p:ph idx="1"/>
          </p:nvPr>
        </p:nvSpPr>
        <p:spPr>
          <a:xfrm>
            <a:off x="745648" y="1544400"/>
            <a:ext cx="7786800" cy="3079578"/>
          </a:xfrm>
        </p:spPr>
        <p:txBody>
          <a:bodyPr>
            <a:normAutofit fontScale="47500" lnSpcReduction="20000"/>
          </a:bodyPr>
          <a:lstStyle/>
          <a:p>
            <a:pPr marR="600" algn="l"/>
            <a:r>
              <a:rPr lang="nl-NL" sz="2200" b="0" i="0" u="none" strike="noStrike" baseline="0" dirty="0">
                <a:solidFill>
                  <a:schemeClr val="tx1"/>
                </a:solidFill>
                <a:latin typeface="Arial" panose="020B0604020202020204" pitchFamily="34" charset="0"/>
              </a:rPr>
              <a:t>Beschikbaarheid van installateurs en warmtepompen. Plus een goed plek voor plaatsing van de buitenunit en leidingen naar </a:t>
            </a:r>
            <a:r>
              <a:rPr lang="nl-NL" sz="2200" b="0" i="0" u="none" strike="noStrike" baseline="0" dirty="0" err="1">
                <a:solidFill>
                  <a:schemeClr val="tx1"/>
                </a:solidFill>
                <a:latin typeface="Arial" panose="020B0604020202020204" pitchFamily="34" charset="0"/>
              </a:rPr>
              <a:t>binnenunit</a:t>
            </a:r>
            <a:r>
              <a:rPr lang="nl-NL" sz="2200" b="0" i="0" u="none" strike="noStrike" baseline="0" dirty="0">
                <a:solidFill>
                  <a:schemeClr val="tx1"/>
                </a:solidFill>
                <a:latin typeface="Arial" panose="020B0604020202020204" pitchFamily="34" charset="0"/>
              </a:rPr>
              <a:t>	</a:t>
            </a:r>
          </a:p>
          <a:p>
            <a:pPr marR="600" algn="l"/>
            <a:r>
              <a:rPr lang="nl-NL" sz="2200" b="0" i="0" u="none" strike="noStrike" baseline="0" dirty="0">
                <a:solidFill>
                  <a:schemeClr val="tx1"/>
                </a:solidFill>
                <a:latin typeface="Arial" panose="020B0604020202020204" pitchFamily="34" charset="0"/>
              </a:rPr>
              <a:t>betaalbaarheid en subsidiemogelijkheden	</a:t>
            </a:r>
          </a:p>
          <a:p>
            <a:pPr marR="600" algn="l"/>
            <a:r>
              <a:rPr lang="nl-NL" sz="2200" b="0" i="0" u="none" strike="noStrike" baseline="0" dirty="0">
                <a:solidFill>
                  <a:schemeClr val="tx1"/>
                </a:solidFill>
                <a:latin typeface="Arial" panose="020B0604020202020204" pitchFamily="34" charset="0"/>
              </a:rPr>
              <a:t>Financiering	</a:t>
            </a:r>
          </a:p>
          <a:p>
            <a:pPr marR="600" algn="l"/>
            <a:r>
              <a:rPr lang="nl-NL" sz="2200" b="0" i="0" u="none" strike="noStrike" baseline="0" dirty="0">
                <a:solidFill>
                  <a:schemeClr val="tx1"/>
                </a:solidFill>
                <a:latin typeface="Arial" panose="020B0604020202020204" pitchFamily="34" charset="0"/>
              </a:rPr>
              <a:t>frequentie bromtoon, hoorbaarheid	</a:t>
            </a:r>
          </a:p>
          <a:p>
            <a:pPr marR="600" algn="l"/>
            <a:r>
              <a:rPr lang="nl-NL" sz="2200" b="0" i="0" u="none" strike="noStrike" baseline="0" dirty="0">
                <a:solidFill>
                  <a:schemeClr val="tx1"/>
                </a:solidFill>
                <a:latin typeface="Arial" panose="020B0604020202020204" pitchFamily="34" charset="0"/>
              </a:rPr>
              <a:t>Graag hele wijk zelfde oplossing	</a:t>
            </a:r>
          </a:p>
          <a:p>
            <a:pPr marR="600" algn="l"/>
            <a:r>
              <a:rPr lang="nl-NL" sz="2200" b="0" i="0" u="none" strike="noStrike" baseline="0" dirty="0">
                <a:solidFill>
                  <a:schemeClr val="tx1"/>
                </a:solidFill>
                <a:latin typeface="Arial" panose="020B0604020202020204" pitchFamily="34" charset="0"/>
              </a:rPr>
              <a:t>hoeveelheid CO2 </a:t>
            </a:r>
            <a:r>
              <a:rPr lang="nl-NL" sz="2200" b="0" i="0" u="none" strike="noStrike" baseline="0" dirty="0" err="1">
                <a:solidFill>
                  <a:schemeClr val="tx1"/>
                </a:solidFill>
                <a:latin typeface="Arial" panose="020B0604020202020204" pitchFamily="34" charset="0"/>
              </a:rPr>
              <a:t>bespraring</a:t>
            </a:r>
            <a:r>
              <a:rPr lang="nl-NL" sz="2200" b="0" i="0" u="none" strike="noStrike" baseline="0" dirty="0">
                <a:solidFill>
                  <a:schemeClr val="tx1"/>
                </a:solidFill>
                <a:latin typeface="Arial" panose="020B0604020202020204" pitchFamily="34" charset="0"/>
              </a:rPr>
              <a:t>	</a:t>
            </a:r>
          </a:p>
          <a:p>
            <a:pPr marR="600" algn="l"/>
            <a:r>
              <a:rPr lang="nl-NL" sz="2200" b="0" i="0" u="none" strike="noStrike" baseline="0" dirty="0">
                <a:solidFill>
                  <a:schemeClr val="tx1"/>
                </a:solidFill>
                <a:latin typeface="Arial" panose="020B0604020202020204" pitchFamily="34" charset="0"/>
              </a:rPr>
              <a:t>Meest realistische oplossing op dit moment denk ik, o.a. in verhouding tot de investeringskosten	</a:t>
            </a:r>
          </a:p>
          <a:p>
            <a:pPr marR="600" algn="l"/>
            <a:r>
              <a:rPr lang="nl-NL" sz="2200" b="0" i="0" u="none" strike="noStrike" baseline="0" dirty="0">
                <a:solidFill>
                  <a:schemeClr val="tx1"/>
                </a:solidFill>
                <a:latin typeface="Arial" panose="020B0604020202020204" pitchFamily="34" charset="0"/>
              </a:rPr>
              <a:t>Of dit wordt gerealiseerd in de wijk. Een hybride systeem is anders de beste optie.	</a:t>
            </a:r>
          </a:p>
          <a:p>
            <a:pPr marR="600" algn="l"/>
            <a:r>
              <a:rPr lang="nl-NL" sz="2200" b="0" i="0" u="none" strike="noStrike" baseline="0" dirty="0">
                <a:solidFill>
                  <a:schemeClr val="tx1"/>
                </a:solidFill>
                <a:latin typeface="Arial" panose="020B0604020202020204" pitchFamily="34" charset="0"/>
              </a:rPr>
              <a:t>Of het gaat passen, maar er schijnt een hoge temperatuur warmtepomp aan te komen waarvoor veel minder ruimte nodig is en wel van het gas af en daar wachten we graag op, want we willen van het gas af.	</a:t>
            </a:r>
          </a:p>
          <a:p>
            <a:pPr marR="600" algn="l"/>
            <a:r>
              <a:rPr lang="nl-NL" sz="2200" b="0" i="0" u="none" strike="noStrike" baseline="0" dirty="0">
                <a:solidFill>
                  <a:schemeClr val="tx1"/>
                </a:solidFill>
                <a:latin typeface="Arial" panose="020B0604020202020204" pitchFamily="34" charset="0"/>
              </a:rPr>
              <a:t>Situatie in de woning	</a:t>
            </a:r>
          </a:p>
          <a:p>
            <a:pPr marR="600" algn="l"/>
            <a:r>
              <a:rPr lang="nl-NL" sz="2200" b="0" i="0" u="none" strike="noStrike" baseline="0" dirty="0">
                <a:solidFill>
                  <a:schemeClr val="tx1"/>
                </a:solidFill>
                <a:latin typeface="Arial" panose="020B0604020202020204" pitchFamily="34" charset="0"/>
              </a:rPr>
              <a:t>Subsidie regelingen	</a:t>
            </a:r>
          </a:p>
          <a:p>
            <a:pPr marR="600" algn="l"/>
            <a:r>
              <a:rPr lang="nl-NL" sz="2200" b="0" i="0" u="none" strike="noStrike" baseline="0" dirty="0">
                <a:solidFill>
                  <a:schemeClr val="tx1"/>
                </a:solidFill>
                <a:latin typeface="Arial" panose="020B0604020202020204" pitchFamily="34" charset="0"/>
              </a:rPr>
              <a:t>vrije keuze </a:t>
            </a:r>
            <a:r>
              <a:rPr lang="nl-NL" sz="2200" b="0" i="0" u="none" strike="noStrike" baseline="0" dirty="0" err="1">
                <a:solidFill>
                  <a:schemeClr val="tx1"/>
                </a:solidFill>
                <a:latin typeface="Arial" panose="020B0604020202020204" pitchFamily="34" charset="0"/>
              </a:rPr>
              <a:t>energieverancier</a:t>
            </a:r>
            <a:r>
              <a:rPr lang="nl-NL" sz="2200" b="0" i="0" u="none" strike="noStrike" baseline="0" dirty="0">
                <a:solidFill>
                  <a:schemeClr val="tx1"/>
                </a:solidFill>
                <a:latin typeface="Arial" panose="020B0604020202020204" pitchFamily="34" charset="0"/>
              </a:rPr>
              <a:t>	</a:t>
            </a:r>
          </a:p>
          <a:p>
            <a:pPr marR="600" algn="l"/>
            <a:r>
              <a:rPr lang="nl-NL" sz="2200" b="0" i="0" u="none" strike="noStrike" baseline="0" dirty="0">
                <a:solidFill>
                  <a:schemeClr val="tx1"/>
                </a:solidFill>
                <a:latin typeface="Arial" panose="020B0604020202020204" pitchFamily="34" charset="0"/>
              </a:rPr>
              <a:t>wie betaalt de nieuwe vloer na </a:t>
            </a:r>
            <a:r>
              <a:rPr lang="nl-NL" sz="2200" b="0" i="0" u="none" strike="noStrike" baseline="0" dirty="0" err="1">
                <a:solidFill>
                  <a:schemeClr val="tx1"/>
                </a:solidFill>
                <a:latin typeface="Arial" panose="020B0604020202020204" pitchFamily="34" charset="0"/>
              </a:rPr>
              <a:t>infrazen</a:t>
            </a:r>
            <a:r>
              <a:rPr lang="nl-NL" sz="2200" b="0" i="0" u="none" strike="noStrike" baseline="0" dirty="0">
                <a:solidFill>
                  <a:schemeClr val="tx1"/>
                </a:solidFill>
                <a:latin typeface="Arial" panose="020B0604020202020204" pitchFamily="34" charset="0"/>
              </a:rPr>
              <a:t>?	</a:t>
            </a:r>
          </a:p>
          <a:p>
            <a:pPr marR="600" algn="l"/>
            <a:r>
              <a:rPr lang="nl-NL" sz="2200" b="0" i="0" u="none" strike="noStrike" baseline="0" dirty="0">
                <a:solidFill>
                  <a:schemeClr val="tx1"/>
                </a:solidFill>
                <a:latin typeface="Arial" panose="020B0604020202020204" pitchFamily="34" charset="0"/>
              </a:rPr>
              <a:t>Woningen in van </a:t>
            </a:r>
            <a:r>
              <a:rPr lang="nl-NL" sz="2200" b="0" i="0" u="none" strike="noStrike" baseline="0" dirty="0" err="1">
                <a:solidFill>
                  <a:schemeClr val="tx1"/>
                </a:solidFill>
                <a:latin typeface="Arial" panose="020B0604020202020204" pitchFamily="34" charset="0"/>
              </a:rPr>
              <a:t>Starkenborgh</a:t>
            </a:r>
            <a:r>
              <a:rPr lang="nl-NL" sz="2200" b="0" i="0" u="none" strike="noStrike" baseline="0" dirty="0">
                <a:solidFill>
                  <a:schemeClr val="tx1"/>
                </a:solidFill>
                <a:latin typeface="Arial" panose="020B0604020202020204" pitchFamily="34" charset="0"/>
              </a:rPr>
              <a:t> zijn recenter en beter geschikt voor lage temp. Hybride is mooie tussen oplossing, maar zal na verbetering woning ook leiden tot warmtepomp. Hoogte temp warmte net bedoeld voor matig tot slecht geïsoleerde woning niet voor onze wijk.	</a:t>
            </a:r>
          </a:p>
          <a:p>
            <a:pPr marR="600" algn="l"/>
            <a:r>
              <a:rPr lang="nl-NL" sz="2200" b="0" i="0" u="none" strike="noStrike" baseline="0" dirty="0">
                <a:solidFill>
                  <a:schemeClr val="tx1"/>
                </a:solidFill>
                <a:latin typeface="Arial" panose="020B0604020202020204" pitchFamily="34" charset="0"/>
              </a:rPr>
              <a:t>Zekerheid over prijsvastheid van de enkele warmteleverancier	</a:t>
            </a:r>
          </a:p>
          <a:p>
            <a:endParaRPr lang="nl-NL" sz="1800" b="0" i="0" u="none" strike="noStrike" baseline="0" dirty="0">
              <a:latin typeface="Times New Roman" panose="02020603050405020304" pitchFamily="18" charset="0"/>
            </a:endParaRPr>
          </a:p>
          <a:p>
            <a:endParaRPr lang="nl-NL" sz="1800" b="0" i="0" u="none" strike="noStrike" baseline="0" dirty="0">
              <a:latin typeface="Times New Roman" panose="02020603050405020304" pitchFamily="18" charset="0"/>
            </a:endParaRPr>
          </a:p>
        </p:txBody>
      </p:sp>
      <p:sp>
        <p:nvSpPr>
          <p:cNvPr id="4" name="Text Placeholder 3">
            <a:extLst>
              <a:ext uri="{FF2B5EF4-FFF2-40B4-BE49-F238E27FC236}">
                <a16:creationId xmlns:a16="http://schemas.microsoft.com/office/drawing/2014/main" id="{D4229A05-BEA6-E38A-CE9B-8A4C38EA1D19}"/>
              </a:ext>
            </a:extLst>
          </p:cNvPr>
          <p:cNvSpPr>
            <a:spLocks noGrp="1"/>
          </p:cNvSpPr>
          <p:nvPr>
            <p:ph type="body" sz="quarter" idx="13"/>
          </p:nvPr>
        </p:nvSpPr>
        <p:spPr/>
        <p:txBody>
          <a:bodyPr/>
          <a:lstStyle/>
          <a:p>
            <a:r>
              <a:rPr lang="nl-NL" dirty="0"/>
              <a:t>Keuze hangt af van:</a:t>
            </a:r>
          </a:p>
        </p:txBody>
      </p:sp>
    </p:spTree>
    <p:extLst>
      <p:ext uri="{BB962C8B-B14F-4D97-AF65-F5344CB8AC3E}">
        <p14:creationId xmlns:p14="http://schemas.microsoft.com/office/powerpoint/2010/main" val="2228237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530245-9856-E856-DF4F-975978F5F947}"/>
              </a:ext>
            </a:extLst>
          </p:cNvPr>
          <p:cNvSpPr>
            <a:spLocks noGrp="1"/>
          </p:cNvSpPr>
          <p:nvPr>
            <p:ph type="title"/>
          </p:nvPr>
        </p:nvSpPr>
        <p:spPr/>
        <p:txBody>
          <a:bodyPr/>
          <a:lstStyle/>
          <a:p>
            <a:r>
              <a:rPr lang="nl-NL" dirty="0"/>
              <a:t>Onaanvaardbare opties</a:t>
            </a:r>
          </a:p>
        </p:txBody>
      </p:sp>
      <p:sp>
        <p:nvSpPr>
          <p:cNvPr id="5" name="Content Placeholder 4">
            <a:extLst>
              <a:ext uri="{FF2B5EF4-FFF2-40B4-BE49-F238E27FC236}">
                <a16:creationId xmlns:a16="http://schemas.microsoft.com/office/drawing/2014/main" id="{9DCB12CC-F624-3820-108D-C35C9D8B863A}"/>
              </a:ext>
            </a:extLst>
          </p:cNvPr>
          <p:cNvSpPr>
            <a:spLocks noGrp="1"/>
          </p:cNvSpPr>
          <p:nvPr>
            <p:ph idx="1"/>
          </p:nvPr>
        </p:nvSpPr>
        <p:spPr/>
        <p:txBody>
          <a:bodyPr/>
          <a:lstStyle/>
          <a:p>
            <a:endParaRPr lang="nl-NL" dirty="0"/>
          </a:p>
        </p:txBody>
      </p:sp>
      <p:sp>
        <p:nvSpPr>
          <p:cNvPr id="6" name="Text Placeholder 5">
            <a:extLst>
              <a:ext uri="{FF2B5EF4-FFF2-40B4-BE49-F238E27FC236}">
                <a16:creationId xmlns:a16="http://schemas.microsoft.com/office/drawing/2014/main" id="{6F00E1C0-5CCE-1816-C3F5-7DD23274B9B5}"/>
              </a:ext>
            </a:extLst>
          </p:cNvPr>
          <p:cNvSpPr>
            <a:spLocks noGrp="1"/>
          </p:cNvSpPr>
          <p:nvPr>
            <p:ph type="body" sz="quarter" idx="13"/>
          </p:nvPr>
        </p:nvSpPr>
        <p:spPr/>
        <p:txBody>
          <a:bodyPr/>
          <a:lstStyle/>
          <a:p>
            <a:endParaRPr lang="nl-NL"/>
          </a:p>
        </p:txBody>
      </p:sp>
      <p:pic>
        <p:nvPicPr>
          <p:cNvPr id="2" name="Picture 1">
            <a:extLst>
              <a:ext uri="{FF2B5EF4-FFF2-40B4-BE49-F238E27FC236}">
                <a16:creationId xmlns:a16="http://schemas.microsoft.com/office/drawing/2014/main" id="{3C91E3C5-DA14-7B5F-AACB-151EB8238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34" y="1639252"/>
            <a:ext cx="4519930" cy="1864995"/>
          </a:xfrm>
          <a:prstGeom prst="rect">
            <a:avLst/>
          </a:prstGeom>
        </p:spPr>
      </p:pic>
      <p:pic>
        <p:nvPicPr>
          <p:cNvPr id="3" name="Picture 2">
            <a:extLst>
              <a:ext uri="{FF2B5EF4-FFF2-40B4-BE49-F238E27FC236}">
                <a16:creationId xmlns:a16="http://schemas.microsoft.com/office/drawing/2014/main" id="{89B9F59A-B055-5794-4113-4CECC557CDCD}"/>
              </a:ext>
            </a:extLst>
          </p:cNvPr>
          <p:cNvPicPr>
            <a:picLocks noChangeAspect="1"/>
          </p:cNvPicPr>
          <p:nvPr/>
        </p:nvPicPr>
        <p:blipFill rotWithShape="1">
          <a:blip r:embed="rId3">
            <a:extLst>
              <a:ext uri="{28A0092B-C50C-407E-A947-70E740481C1C}">
                <a14:useLocalDpi xmlns:a14="http://schemas.microsoft.com/office/drawing/2010/main" val="0"/>
              </a:ext>
            </a:extLst>
          </a:blip>
          <a:srcRect l="2281"/>
          <a:stretch/>
        </p:blipFill>
        <p:spPr>
          <a:xfrm>
            <a:off x="5148064" y="551122"/>
            <a:ext cx="3528392" cy="4098380"/>
          </a:xfrm>
          <a:prstGeom prst="rect">
            <a:avLst/>
          </a:prstGeom>
        </p:spPr>
      </p:pic>
    </p:spTree>
    <p:extLst>
      <p:ext uri="{BB962C8B-B14F-4D97-AF65-F5344CB8AC3E}">
        <p14:creationId xmlns:p14="http://schemas.microsoft.com/office/powerpoint/2010/main" val="307777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530245-9856-E856-DF4F-975978F5F947}"/>
              </a:ext>
            </a:extLst>
          </p:cNvPr>
          <p:cNvSpPr>
            <a:spLocks noGrp="1"/>
          </p:cNvSpPr>
          <p:nvPr>
            <p:ph type="title"/>
          </p:nvPr>
        </p:nvSpPr>
        <p:spPr/>
        <p:txBody>
          <a:bodyPr/>
          <a:lstStyle/>
          <a:p>
            <a:r>
              <a:rPr lang="nl-NL" dirty="0"/>
              <a:t>Onaanvaardbare opties</a:t>
            </a:r>
          </a:p>
        </p:txBody>
      </p:sp>
      <p:sp>
        <p:nvSpPr>
          <p:cNvPr id="5" name="Content Placeholder 4">
            <a:extLst>
              <a:ext uri="{FF2B5EF4-FFF2-40B4-BE49-F238E27FC236}">
                <a16:creationId xmlns:a16="http://schemas.microsoft.com/office/drawing/2014/main" id="{9DCB12CC-F624-3820-108D-C35C9D8B863A}"/>
              </a:ext>
            </a:extLst>
          </p:cNvPr>
          <p:cNvSpPr>
            <a:spLocks noGrp="1"/>
          </p:cNvSpPr>
          <p:nvPr>
            <p:ph idx="1"/>
          </p:nvPr>
        </p:nvSpPr>
        <p:spPr/>
        <p:txBody>
          <a:bodyPr/>
          <a:lstStyle/>
          <a:p>
            <a:endParaRPr lang="nl-NL" dirty="0"/>
          </a:p>
        </p:txBody>
      </p:sp>
      <p:sp>
        <p:nvSpPr>
          <p:cNvPr id="6" name="Text Placeholder 5">
            <a:extLst>
              <a:ext uri="{FF2B5EF4-FFF2-40B4-BE49-F238E27FC236}">
                <a16:creationId xmlns:a16="http://schemas.microsoft.com/office/drawing/2014/main" id="{6F00E1C0-5CCE-1816-C3F5-7DD23274B9B5}"/>
              </a:ext>
            </a:extLst>
          </p:cNvPr>
          <p:cNvSpPr>
            <a:spLocks noGrp="1"/>
          </p:cNvSpPr>
          <p:nvPr>
            <p:ph type="body" sz="quarter" idx="13"/>
          </p:nvPr>
        </p:nvSpPr>
        <p:spPr/>
        <p:txBody>
          <a:bodyPr/>
          <a:lstStyle/>
          <a:p>
            <a:endParaRPr lang="nl-NL"/>
          </a:p>
        </p:txBody>
      </p:sp>
      <p:pic>
        <p:nvPicPr>
          <p:cNvPr id="8" name="Picture 7">
            <a:extLst>
              <a:ext uri="{FF2B5EF4-FFF2-40B4-BE49-F238E27FC236}">
                <a16:creationId xmlns:a16="http://schemas.microsoft.com/office/drawing/2014/main" id="{C882203D-E49C-7820-D9EF-D53567BEE158}"/>
              </a:ext>
            </a:extLst>
          </p:cNvPr>
          <p:cNvPicPr>
            <a:picLocks noChangeAspect="1"/>
          </p:cNvPicPr>
          <p:nvPr/>
        </p:nvPicPr>
        <p:blipFill>
          <a:blip r:embed="rId2"/>
          <a:stretch>
            <a:fillRect/>
          </a:stretch>
        </p:blipFill>
        <p:spPr>
          <a:xfrm>
            <a:off x="745648" y="1544400"/>
            <a:ext cx="5222426" cy="3079578"/>
          </a:xfrm>
          <a:prstGeom prst="rect">
            <a:avLst/>
          </a:prstGeom>
        </p:spPr>
      </p:pic>
    </p:spTree>
    <p:extLst>
      <p:ext uri="{BB962C8B-B14F-4D97-AF65-F5344CB8AC3E}">
        <p14:creationId xmlns:p14="http://schemas.microsoft.com/office/powerpoint/2010/main" val="2312911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C9E4-57D8-33B6-A388-E321B3658537}"/>
              </a:ext>
            </a:extLst>
          </p:cNvPr>
          <p:cNvSpPr>
            <a:spLocks noGrp="1"/>
          </p:cNvSpPr>
          <p:nvPr>
            <p:ph type="title"/>
          </p:nvPr>
        </p:nvSpPr>
        <p:spPr/>
        <p:txBody>
          <a:bodyPr/>
          <a:lstStyle/>
          <a:p>
            <a:r>
              <a:rPr lang="nl-NL" dirty="0"/>
              <a:t>Onaanvaardbare opties</a:t>
            </a:r>
          </a:p>
        </p:txBody>
      </p:sp>
      <p:sp>
        <p:nvSpPr>
          <p:cNvPr id="3" name="Content Placeholder 2">
            <a:extLst>
              <a:ext uri="{FF2B5EF4-FFF2-40B4-BE49-F238E27FC236}">
                <a16:creationId xmlns:a16="http://schemas.microsoft.com/office/drawing/2014/main" id="{8A76A639-BA11-33A8-0725-ACBA15FB78CD}"/>
              </a:ext>
            </a:extLst>
          </p:cNvPr>
          <p:cNvSpPr>
            <a:spLocks noGrp="1"/>
          </p:cNvSpPr>
          <p:nvPr>
            <p:ph idx="1"/>
          </p:nvPr>
        </p:nvSpPr>
        <p:spPr>
          <a:xfrm>
            <a:off x="745648" y="1544400"/>
            <a:ext cx="7786800" cy="3079578"/>
          </a:xfrm>
        </p:spPr>
        <p:txBody>
          <a:bodyPr/>
          <a:lstStyle/>
          <a:p>
            <a:pPr marL="0" indent="0">
              <a:buNone/>
            </a:pPr>
            <a:endParaRPr lang="nl-NL" b="1" dirty="0"/>
          </a:p>
          <a:p>
            <a:pPr marL="0" indent="0">
              <a:buNone/>
            </a:pPr>
            <a:r>
              <a:rPr lang="nl-NL" b="1" dirty="0" err="1"/>
              <a:t>All-electric</a:t>
            </a:r>
            <a:r>
              <a:rPr lang="nl-NL" b="1" dirty="0"/>
              <a:t>:				Hybride:				Warmtenet:	</a:t>
            </a:r>
          </a:p>
          <a:p>
            <a:pPr marL="0" indent="0">
              <a:buNone/>
            </a:pPr>
            <a:r>
              <a:rPr lang="nl-NL" dirty="0"/>
              <a:t>Investeringskosten		Aardgas					Energierekening</a:t>
            </a:r>
          </a:p>
          <a:p>
            <a:pPr marL="0" indent="0">
              <a:buNone/>
            </a:pPr>
            <a:r>
              <a:rPr lang="nl-NL" dirty="0"/>
              <a:t>Terugverdientijd									Investeringskosten</a:t>
            </a:r>
          </a:p>
          <a:p>
            <a:pPr marL="0" indent="0">
              <a:buNone/>
            </a:pPr>
            <a:r>
              <a:rPr lang="nl-NL" dirty="0"/>
              <a:t>												Overlast installatie</a:t>
            </a:r>
          </a:p>
          <a:p>
            <a:pPr marL="0" indent="0">
              <a:buNone/>
            </a:pPr>
            <a:r>
              <a:rPr lang="nl-NL" dirty="0"/>
              <a:t>																					</a:t>
            </a:r>
          </a:p>
          <a:p>
            <a:pPr marL="0" indent="0">
              <a:buNone/>
            </a:pPr>
            <a:r>
              <a:rPr lang="nl-NL" dirty="0"/>
              <a:t>								</a:t>
            </a:r>
          </a:p>
        </p:txBody>
      </p:sp>
      <p:sp>
        <p:nvSpPr>
          <p:cNvPr id="4" name="Text Placeholder 3">
            <a:extLst>
              <a:ext uri="{FF2B5EF4-FFF2-40B4-BE49-F238E27FC236}">
                <a16:creationId xmlns:a16="http://schemas.microsoft.com/office/drawing/2014/main" id="{D4229A05-BEA6-E38A-CE9B-8A4C38EA1D19}"/>
              </a:ext>
            </a:extLst>
          </p:cNvPr>
          <p:cNvSpPr>
            <a:spLocks noGrp="1"/>
          </p:cNvSpPr>
          <p:nvPr>
            <p:ph type="body" sz="quarter" idx="13"/>
          </p:nvPr>
        </p:nvSpPr>
        <p:spPr/>
        <p:txBody>
          <a:bodyPr/>
          <a:lstStyle/>
          <a:p>
            <a:r>
              <a:rPr lang="nl-NL" dirty="0"/>
              <a:t>Doorslaggevende redenen</a:t>
            </a:r>
          </a:p>
        </p:txBody>
      </p:sp>
    </p:spTree>
    <p:extLst>
      <p:ext uri="{BB962C8B-B14F-4D97-AF65-F5344CB8AC3E}">
        <p14:creationId xmlns:p14="http://schemas.microsoft.com/office/powerpoint/2010/main" val="3112124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C9E4-57D8-33B6-A388-E321B3658537}"/>
              </a:ext>
            </a:extLst>
          </p:cNvPr>
          <p:cNvSpPr>
            <a:spLocks noGrp="1"/>
          </p:cNvSpPr>
          <p:nvPr>
            <p:ph type="title"/>
          </p:nvPr>
        </p:nvSpPr>
        <p:spPr/>
        <p:txBody>
          <a:bodyPr/>
          <a:lstStyle/>
          <a:p>
            <a:r>
              <a:rPr lang="nl-NL" dirty="0"/>
              <a:t>Andere suggesties:</a:t>
            </a:r>
          </a:p>
        </p:txBody>
      </p:sp>
      <p:sp>
        <p:nvSpPr>
          <p:cNvPr id="3" name="Content Placeholder 2">
            <a:extLst>
              <a:ext uri="{FF2B5EF4-FFF2-40B4-BE49-F238E27FC236}">
                <a16:creationId xmlns:a16="http://schemas.microsoft.com/office/drawing/2014/main" id="{8A76A639-BA11-33A8-0725-ACBA15FB78CD}"/>
              </a:ext>
            </a:extLst>
          </p:cNvPr>
          <p:cNvSpPr>
            <a:spLocks noGrp="1"/>
          </p:cNvSpPr>
          <p:nvPr>
            <p:ph idx="1"/>
          </p:nvPr>
        </p:nvSpPr>
        <p:spPr>
          <a:xfrm>
            <a:off x="745648" y="1131590"/>
            <a:ext cx="7786800" cy="3492388"/>
          </a:xfrm>
        </p:spPr>
        <p:txBody>
          <a:bodyPr>
            <a:noAutofit/>
          </a:bodyPr>
          <a:lstStyle/>
          <a:p>
            <a:pPr marR="600" algn="l"/>
            <a:r>
              <a:rPr lang="nl-NL" sz="800" b="0" i="0" u="none" strike="noStrike" baseline="0" dirty="0">
                <a:solidFill>
                  <a:schemeClr val="tx1"/>
                </a:solidFill>
                <a:latin typeface="+mn-lt"/>
              </a:rPr>
              <a:t>andere techniek dan warmtepompen en warmtenet.	</a:t>
            </a:r>
          </a:p>
          <a:p>
            <a:pPr marR="600" algn="l"/>
            <a:r>
              <a:rPr lang="nl-NL" sz="800" b="0" i="0" u="none" strike="noStrike" baseline="0" dirty="0">
                <a:solidFill>
                  <a:schemeClr val="tx1"/>
                </a:solidFill>
                <a:latin typeface="+mn-lt"/>
              </a:rPr>
              <a:t>Betere voorlichting over wat de </a:t>
            </a:r>
            <a:r>
              <a:rPr lang="nl-NL" sz="800" b="1" i="0" u="none" strike="noStrike" baseline="0" dirty="0">
                <a:solidFill>
                  <a:schemeClr val="tx1"/>
                </a:solidFill>
                <a:latin typeface="+mn-lt"/>
              </a:rPr>
              <a:t>juiste volgorde </a:t>
            </a:r>
            <a:r>
              <a:rPr lang="nl-NL" sz="800" b="0" i="0" u="none" strike="noStrike" baseline="0" dirty="0">
                <a:solidFill>
                  <a:schemeClr val="tx1"/>
                </a:solidFill>
                <a:latin typeface="+mn-lt"/>
              </a:rPr>
              <a:t>zou zijn voor verduurzaming en eindelijk eens duidelijkheid.	</a:t>
            </a:r>
          </a:p>
          <a:p>
            <a:pPr marR="600" algn="l"/>
            <a:r>
              <a:rPr lang="nl-NL" sz="800" b="0" i="0" u="none" strike="noStrike" baseline="0" dirty="0">
                <a:solidFill>
                  <a:schemeClr val="tx1"/>
                </a:solidFill>
                <a:latin typeface="+mn-lt"/>
              </a:rPr>
              <a:t>Bij een </a:t>
            </a:r>
            <a:r>
              <a:rPr lang="nl-NL" sz="800" b="1" i="0" u="none" strike="noStrike" baseline="0" dirty="0">
                <a:solidFill>
                  <a:schemeClr val="tx1"/>
                </a:solidFill>
                <a:latin typeface="+mn-lt"/>
              </a:rPr>
              <a:t>warmtenet </a:t>
            </a:r>
            <a:r>
              <a:rPr lang="nl-NL" sz="800" b="0" i="0" u="none" strike="noStrike" baseline="0" dirty="0">
                <a:solidFill>
                  <a:schemeClr val="tx1"/>
                </a:solidFill>
                <a:latin typeface="+mn-lt"/>
              </a:rPr>
              <a:t>bij voorkeur warmte onttrekken aan het Boterdiep. Heel grote kans dat Rijkswaterstaat geen toestemming zal geven voor installaties die gebruik maken van het Van </a:t>
            </a:r>
            <a:r>
              <a:rPr lang="nl-NL" sz="800" b="0" i="0" u="none" strike="noStrike" baseline="0" dirty="0" err="1">
                <a:solidFill>
                  <a:schemeClr val="tx1"/>
                </a:solidFill>
                <a:latin typeface="+mn-lt"/>
              </a:rPr>
              <a:t>Starkenborghkanaal</a:t>
            </a:r>
            <a:r>
              <a:rPr lang="nl-NL" sz="800" b="0" i="0" u="none" strike="noStrike" baseline="0" dirty="0">
                <a:solidFill>
                  <a:schemeClr val="tx1"/>
                </a:solidFill>
                <a:latin typeface="+mn-lt"/>
              </a:rPr>
              <a:t>. - Overtollige energie geleverd door zonnepanelen opslaan in een buurtopslag. - Zonnepanelen op het buurthuis.	</a:t>
            </a:r>
          </a:p>
          <a:p>
            <a:pPr marR="600" algn="l"/>
            <a:r>
              <a:rPr lang="nl-NL" sz="800" b="1" i="0" u="none" strike="noStrike" baseline="0" dirty="0">
                <a:solidFill>
                  <a:schemeClr val="tx1"/>
                </a:solidFill>
                <a:latin typeface="+mn-lt"/>
              </a:rPr>
              <a:t>Collectief</a:t>
            </a:r>
            <a:r>
              <a:rPr lang="nl-NL" sz="800" b="0" i="0" u="none" strike="noStrike" baseline="0" dirty="0">
                <a:solidFill>
                  <a:schemeClr val="tx1"/>
                </a:solidFill>
                <a:latin typeface="+mn-lt"/>
              </a:rPr>
              <a:t> energieleverancier. Er is qua opslag e.d. ruimte op het verlaten parkeerterrein van het voormalig Tuinland (in de Hunze). Het zou mooi zijn om over te gaan op waterstofketels en anders warmtenet. Ik ben benieuwd naar meerdere opties en vraag me ook af waarom de </a:t>
            </a:r>
            <a:r>
              <a:rPr lang="nl-NL" sz="800" b="1" i="0" u="none" strike="noStrike" baseline="0" dirty="0">
                <a:solidFill>
                  <a:schemeClr val="tx1"/>
                </a:solidFill>
                <a:latin typeface="+mn-lt"/>
              </a:rPr>
              <a:t>waterstofketels</a:t>
            </a:r>
            <a:r>
              <a:rPr lang="nl-NL" sz="800" b="0" i="0" u="none" strike="noStrike" baseline="0" dirty="0">
                <a:solidFill>
                  <a:schemeClr val="tx1"/>
                </a:solidFill>
                <a:latin typeface="+mn-lt"/>
              </a:rPr>
              <a:t> niet zijn meegenomen in dit verhaal. Daarnaast wil ik als feedback geven dat taalkundig de vraagstellingen niet kloppen. Er zitten veel fouten in de vragen/zinnen, zoals het ontbreken van woorden e.d.	</a:t>
            </a:r>
          </a:p>
          <a:p>
            <a:pPr marR="600" algn="l"/>
            <a:r>
              <a:rPr lang="en-US" sz="800" b="0" i="0" u="none" strike="noStrike" baseline="0" dirty="0" err="1">
                <a:solidFill>
                  <a:schemeClr val="tx1"/>
                </a:solidFill>
                <a:latin typeface="+mn-lt"/>
              </a:rPr>
              <a:t>een</a:t>
            </a:r>
            <a:r>
              <a:rPr lang="en-US" sz="800" b="0" i="0" u="none" strike="noStrike" baseline="0" dirty="0">
                <a:solidFill>
                  <a:schemeClr val="tx1"/>
                </a:solidFill>
                <a:latin typeface="+mn-lt"/>
              </a:rPr>
              <a:t> all electric CV </a:t>
            </a:r>
            <a:r>
              <a:rPr lang="en-US" sz="800" b="0" i="0" u="none" strike="noStrike" baseline="0" dirty="0" err="1">
                <a:solidFill>
                  <a:schemeClr val="tx1"/>
                </a:solidFill>
                <a:latin typeface="+mn-lt"/>
              </a:rPr>
              <a:t>ketel</a:t>
            </a:r>
            <a:r>
              <a:rPr lang="en-US" sz="800" b="0" i="0" u="none" strike="noStrike" baseline="0" dirty="0">
                <a:solidFill>
                  <a:schemeClr val="tx1"/>
                </a:solidFill>
                <a:latin typeface="+mn-lt"/>
              </a:rPr>
              <a:t>	</a:t>
            </a:r>
          </a:p>
          <a:p>
            <a:pPr marR="600" algn="l"/>
            <a:r>
              <a:rPr lang="nl-NL" sz="800" b="0" i="0" u="none" strike="noStrike" baseline="0" dirty="0">
                <a:solidFill>
                  <a:schemeClr val="tx1"/>
                </a:solidFill>
                <a:latin typeface="+mn-lt"/>
              </a:rPr>
              <a:t>Een </a:t>
            </a:r>
            <a:r>
              <a:rPr lang="nl-NL" sz="800" b="1" i="0" u="none" strike="noStrike" baseline="0" dirty="0">
                <a:solidFill>
                  <a:schemeClr val="tx1"/>
                </a:solidFill>
                <a:latin typeface="+mn-lt"/>
              </a:rPr>
              <a:t>gemeenschappelijke accu voor </a:t>
            </a:r>
            <a:r>
              <a:rPr lang="nl-NL" sz="800" b="0" i="0" u="none" strike="noStrike" baseline="0" dirty="0">
                <a:solidFill>
                  <a:schemeClr val="tx1"/>
                </a:solidFill>
                <a:latin typeface="+mn-lt"/>
              </a:rPr>
              <a:t>huizen met zonnepanelen </a:t>
            </a:r>
            <a:r>
              <a:rPr lang="nl-NL" sz="800" b="0" i="0" u="none" strike="noStrike" baseline="0" dirty="0" err="1">
                <a:solidFill>
                  <a:schemeClr val="tx1"/>
                </a:solidFill>
                <a:latin typeface="+mn-lt"/>
              </a:rPr>
              <a:t>zoday</a:t>
            </a:r>
            <a:r>
              <a:rPr lang="nl-NL" sz="800" b="0" i="0" u="none" strike="noStrike" baseline="0" dirty="0">
                <a:solidFill>
                  <a:schemeClr val="tx1"/>
                </a:solidFill>
                <a:latin typeface="+mn-lt"/>
              </a:rPr>
              <a:t> we van de particuliere energieleveranciers afkomen. </a:t>
            </a:r>
            <a:r>
              <a:rPr lang="nl-NL" sz="800" b="0" i="0" u="none" strike="noStrike" baseline="0" dirty="0" err="1">
                <a:solidFill>
                  <a:schemeClr val="tx1"/>
                </a:solidFill>
                <a:latin typeface="+mn-lt"/>
              </a:rPr>
              <a:t>Onbetrouwvare</a:t>
            </a:r>
            <a:r>
              <a:rPr lang="nl-NL" sz="800" b="0" i="0" u="none" strike="noStrike" baseline="0" dirty="0">
                <a:solidFill>
                  <a:schemeClr val="tx1"/>
                </a:solidFill>
                <a:latin typeface="+mn-lt"/>
              </a:rPr>
              <a:t> kapitalisten zijn het.  Overigens geldt dat ook voor de gemeente met het warmtenet.  Prijzen afstemmen op de wereldmarkt lijkt me te </a:t>
            </a:r>
            <a:r>
              <a:rPr lang="nl-NL" sz="800" b="0" i="0" u="none" strike="noStrike" baseline="0" dirty="0" err="1">
                <a:solidFill>
                  <a:schemeClr val="tx1"/>
                </a:solidFill>
                <a:latin typeface="+mn-lt"/>
              </a:rPr>
              <a:t>leiddn</a:t>
            </a:r>
            <a:r>
              <a:rPr lang="nl-NL" sz="800" b="0" i="0" u="none" strike="noStrike" baseline="0" dirty="0">
                <a:solidFill>
                  <a:schemeClr val="tx1"/>
                </a:solidFill>
                <a:latin typeface="+mn-lt"/>
              </a:rPr>
              <a:t> tot exorbitante winsten waar een paar toch al rijke </a:t>
            </a:r>
            <a:r>
              <a:rPr lang="nl-NL" sz="800" b="0" i="0" u="none" strike="noStrike" baseline="0" dirty="0" err="1">
                <a:solidFill>
                  <a:schemeClr val="tx1"/>
                </a:solidFill>
                <a:latin typeface="+mn-lt"/>
              </a:rPr>
              <a:t>mensrn</a:t>
            </a:r>
            <a:r>
              <a:rPr lang="nl-NL" sz="800" b="0" i="0" u="none" strike="noStrike" baseline="0" dirty="0">
                <a:solidFill>
                  <a:schemeClr val="tx1"/>
                </a:solidFill>
                <a:latin typeface="+mn-lt"/>
              </a:rPr>
              <a:t> aan verdienen.	</a:t>
            </a:r>
          </a:p>
          <a:p>
            <a:pPr marR="600" algn="l"/>
            <a:r>
              <a:rPr lang="nl-NL" sz="800" b="1" i="0" u="none" strike="noStrike" baseline="0" dirty="0">
                <a:solidFill>
                  <a:schemeClr val="tx1"/>
                </a:solidFill>
                <a:latin typeface="+mn-lt"/>
              </a:rPr>
              <a:t>Energiescans</a:t>
            </a:r>
            <a:r>
              <a:rPr lang="nl-NL" sz="800" b="0" i="0" u="none" strike="noStrike" baseline="0" dirty="0">
                <a:solidFill>
                  <a:schemeClr val="tx1"/>
                </a:solidFill>
                <a:latin typeface="+mn-lt"/>
              </a:rPr>
              <a:t> aanbieden om de woning te beoordelen, nu afhankelijk van aanbieders van isolatiemogelijkheden.	</a:t>
            </a:r>
          </a:p>
          <a:p>
            <a:pPr marR="600" algn="l"/>
            <a:r>
              <a:rPr lang="nl-NL" sz="800" b="1" i="0" u="none" strike="noStrike" baseline="0" dirty="0">
                <a:solidFill>
                  <a:schemeClr val="tx1"/>
                </a:solidFill>
                <a:latin typeface="+mn-lt"/>
              </a:rPr>
              <a:t>Externe zonnepanelen</a:t>
            </a:r>
            <a:r>
              <a:rPr lang="nl-NL" sz="800" b="0" i="0" u="none" strike="noStrike" baseline="0" dirty="0">
                <a:solidFill>
                  <a:schemeClr val="tx1"/>
                </a:solidFill>
                <a:latin typeface="+mn-lt"/>
              </a:rPr>
              <a:t>, veel huizen hebben slechte ligging van het dak	</a:t>
            </a:r>
          </a:p>
          <a:p>
            <a:pPr marR="600" algn="l"/>
            <a:r>
              <a:rPr lang="nl-NL" sz="800" b="0" i="0" u="none" strike="noStrike" baseline="0" dirty="0">
                <a:solidFill>
                  <a:schemeClr val="tx1"/>
                </a:solidFill>
                <a:latin typeface="+mn-lt"/>
              </a:rPr>
              <a:t>Hoe groot is, bij warmtenet, het kastje in de meterkast?	</a:t>
            </a:r>
          </a:p>
          <a:p>
            <a:pPr marR="600" algn="l"/>
            <a:r>
              <a:rPr lang="nl-NL" sz="800" b="0" i="0" u="none" strike="noStrike" baseline="0" dirty="0">
                <a:solidFill>
                  <a:schemeClr val="tx1"/>
                </a:solidFill>
                <a:latin typeface="+mn-lt"/>
              </a:rPr>
              <a:t>Ja, verbetering </a:t>
            </a:r>
            <a:r>
              <a:rPr lang="nl-NL" sz="800" b="1" i="0" u="none" strike="noStrike" baseline="0" dirty="0">
                <a:solidFill>
                  <a:schemeClr val="tx1"/>
                </a:solidFill>
                <a:latin typeface="+mn-lt"/>
              </a:rPr>
              <a:t>mechanische ventilatie</a:t>
            </a:r>
            <a:r>
              <a:rPr lang="nl-NL" sz="800" b="0" i="0" u="none" strike="noStrike" baseline="0" dirty="0">
                <a:solidFill>
                  <a:schemeClr val="tx1"/>
                </a:solidFill>
                <a:latin typeface="+mn-lt"/>
              </a:rPr>
              <a:t>. </a:t>
            </a:r>
            <a:r>
              <a:rPr lang="nl-NL" sz="800" b="1" i="0" u="none" strike="noStrike" baseline="0" dirty="0">
                <a:solidFill>
                  <a:schemeClr val="tx1"/>
                </a:solidFill>
                <a:latin typeface="+mn-lt"/>
              </a:rPr>
              <a:t>HR+++glas, waterboiler op zonne-energie  </a:t>
            </a:r>
            <a:r>
              <a:rPr lang="nl-NL" sz="800" b="0" i="0" u="none" strike="noStrike" baseline="0" dirty="0">
                <a:solidFill>
                  <a:schemeClr val="tx1"/>
                </a:solidFill>
                <a:latin typeface="+mn-lt"/>
              </a:rPr>
              <a:t>en/of elektrisch.	</a:t>
            </a:r>
          </a:p>
          <a:p>
            <a:pPr marR="600" algn="l"/>
            <a:r>
              <a:rPr lang="nl-NL" sz="800" b="0" i="0" u="none" strike="noStrike" baseline="0" dirty="0">
                <a:solidFill>
                  <a:schemeClr val="tx1"/>
                </a:solidFill>
                <a:latin typeface="+mn-lt"/>
              </a:rPr>
              <a:t>Kijk vooral ook goed naar individuele woning en </a:t>
            </a:r>
            <a:r>
              <a:rPr lang="nl-NL" sz="800" b="1" i="0" u="none" strike="noStrike" baseline="0" dirty="0">
                <a:solidFill>
                  <a:schemeClr val="tx1"/>
                </a:solidFill>
                <a:latin typeface="+mn-lt"/>
              </a:rPr>
              <a:t>de bouwkundige staat </a:t>
            </a:r>
            <a:r>
              <a:rPr lang="nl-NL" sz="800" b="0" i="0" u="none" strike="noStrike" baseline="0" dirty="0">
                <a:solidFill>
                  <a:schemeClr val="tx1"/>
                </a:solidFill>
                <a:latin typeface="+mn-lt"/>
              </a:rPr>
              <a:t>en maak een </a:t>
            </a:r>
            <a:r>
              <a:rPr lang="nl-NL" sz="800" b="1" i="0" u="none" strike="noStrike" baseline="0" dirty="0">
                <a:solidFill>
                  <a:schemeClr val="tx1"/>
                </a:solidFill>
                <a:latin typeface="+mn-lt"/>
              </a:rPr>
              <a:t>plan wat men in stappen </a:t>
            </a:r>
            <a:r>
              <a:rPr lang="nl-NL" sz="800" b="0" i="0" u="none" strike="noStrike" baseline="0" dirty="0">
                <a:solidFill>
                  <a:schemeClr val="tx1"/>
                </a:solidFill>
                <a:latin typeface="+mn-lt"/>
              </a:rPr>
              <a:t>wordt verduurzaamd. Besparingen worden niet alleen met het verwarmingssysteem behaald.	</a:t>
            </a:r>
          </a:p>
          <a:p>
            <a:pPr marR="600" algn="l"/>
            <a:r>
              <a:rPr lang="nl-NL" sz="800" b="0" i="0" u="none" strike="noStrike" baseline="0" dirty="0">
                <a:solidFill>
                  <a:schemeClr val="tx1"/>
                </a:solidFill>
                <a:latin typeface="+mn-lt"/>
              </a:rPr>
              <a:t>Meer groen in de straat, groene daken, meer tegels eruit	</a:t>
            </a:r>
          </a:p>
          <a:p>
            <a:pPr marR="600" algn="l"/>
            <a:r>
              <a:rPr lang="nl-NL" sz="800" b="0" i="0" u="none" strike="noStrike" baseline="0" dirty="0">
                <a:solidFill>
                  <a:schemeClr val="tx1"/>
                </a:solidFill>
                <a:latin typeface="+mn-lt"/>
              </a:rPr>
              <a:t>Nee dat niet, maar </a:t>
            </a:r>
            <a:r>
              <a:rPr lang="nl-NL" sz="800" b="1" i="0" u="none" strike="noStrike" baseline="0" dirty="0">
                <a:solidFill>
                  <a:schemeClr val="tx1"/>
                </a:solidFill>
                <a:latin typeface="+mn-lt"/>
              </a:rPr>
              <a:t>geen warmtenet</a:t>
            </a:r>
            <a:r>
              <a:rPr lang="nl-NL" sz="800" b="0" i="0" u="none" strike="noStrike" baseline="0" dirty="0">
                <a:solidFill>
                  <a:schemeClr val="tx1"/>
                </a:solidFill>
                <a:latin typeface="+mn-lt"/>
              </a:rPr>
              <a:t>.	</a:t>
            </a:r>
          </a:p>
          <a:p>
            <a:pPr marR="600" algn="l"/>
            <a:r>
              <a:rPr lang="nl-NL" sz="800" b="0" i="0" u="none" strike="noStrike" baseline="0" dirty="0">
                <a:solidFill>
                  <a:schemeClr val="tx1"/>
                </a:solidFill>
                <a:latin typeface="+mn-lt"/>
              </a:rPr>
              <a:t>Ontmoedig het gebruik van </a:t>
            </a:r>
            <a:r>
              <a:rPr lang="nl-NL" sz="800" b="1" i="0" u="none" strike="noStrike" baseline="0" dirty="0">
                <a:solidFill>
                  <a:schemeClr val="tx1"/>
                </a:solidFill>
                <a:latin typeface="+mn-lt"/>
              </a:rPr>
              <a:t>houtkachels en </a:t>
            </a:r>
            <a:r>
              <a:rPr lang="nl-NL" sz="800" b="1" i="0" u="none" strike="noStrike" baseline="0" dirty="0" err="1">
                <a:solidFill>
                  <a:schemeClr val="tx1"/>
                </a:solidFill>
                <a:latin typeface="+mn-lt"/>
              </a:rPr>
              <a:t>pelletkachels</a:t>
            </a:r>
            <a:r>
              <a:rPr lang="nl-NL" sz="800" b="0" i="0" u="none" strike="noStrike" baseline="0" dirty="0">
                <a:solidFill>
                  <a:schemeClr val="tx1"/>
                </a:solidFill>
                <a:latin typeface="+mn-lt"/>
              </a:rPr>
              <a:t>. Die zorgen voor steeds meer overlast!	</a:t>
            </a:r>
          </a:p>
          <a:p>
            <a:pPr marR="600" algn="l"/>
            <a:r>
              <a:rPr lang="nl-NL" sz="800" b="0" i="0" u="none" strike="noStrike" baseline="0" dirty="0">
                <a:solidFill>
                  <a:schemeClr val="tx1"/>
                </a:solidFill>
                <a:latin typeface="+mn-lt"/>
              </a:rPr>
              <a:t>Simpele uitbreidingen als </a:t>
            </a:r>
            <a:r>
              <a:rPr lang="nl-NL" sz="800" b="1" i="0" u="none" strike="noStrike" baseline="0" dirty="0">
                <a:solidFill>
                  <a:schemeClr val="tx1"/>
                </a:solidFill>
                <a:latin typeface="+mn-lt"/>
              </a:rPr>
              <a:t>split airco voor warmte of warmtepompboiler </a:t>
            </a:r>
            <a:r>
              <a:rPr lang="nl-NL" sz="800" b="0" i="0" u="none" strike="noStrike" baseline="0" dirty="0">
                <a:solidFill>
                  <a:schemeClr val="tx1"/>
                </a:solidFill>
                <a:latin typeface="+mn-lt"/>
              </a:rPr>
              <a:t>meenemen in alternatieven	</a:t>
            </a:r>
          </a:p>
          <a:p>
            <a:pPr marR="600" algn="l"/>
            <a:r>
              <a:rPr lang="nl-NL" sz="800" b="1" i="0" u="none" strike="noStrike" baseline="0" dirty="0">
                <a:solidFill>
                  <a:schemeClr val="tx1"/>
                </a:solidFill>
                <a:latin typeface="+mn-lt"/>
              </a:rPr>
              <a:t>Warmtenet</a:t>
            </a:r>
            <a:r>
              <a:rPr lang="nl-NL" sz="800" b="0" i="0" u="none" strike="noStrike" baseline="0" dirty="0">
                <a:solidFill>
                  <a:schemeClr val="tx1"/>
                </a:solidFill>
                <a:latin typeface="+mn-lt"/>
              </a:rPr>
              <a:t> ben ik voor en dan coöperatief door de wijk mits losgekoppeld van de gasprijs en eens per zoveel tijd bij contractafloop aanbesteden.	</a:t>
            </a:r>
          </a:p>
          <a:p>
            <a:pPr marR="600" algn="l"/>
            <a:r>
              <a:rPr lang="nl-NL" sz="800" b="0" i="0" u="none" strike="noStrike" baseline="0" dirty="0">
                <a:solidFill>
                  <a:schemeClr val="tx1"/>
                </a:solidFill>
                <a:latin typeface="+mn-lt"/>
              </a:rPr>
              <a:t>Wat zijn de mogelijkheden van warmteopwekking/ koeling d.m.v. bv bodempomp?	</a:t>
            </a:r>
          </a:p>
          <a:p>
            <a:pPr marR="600" algn="l"/>
            <a:r>
              <a:rPr lang="nl-NL" sz="800" b="1" i="0" u="none" strike="noStrike" baseline="0" dirty="0">
                <a:solidFill>
                  <a:schemeClr val="tx1"/>
                </a:solidFill>
                <a:latin typeface="+mn-lt"/>
              </a:rPr>
              <a:t>Water-water pomp</a:t>
            </a:r>
            <a:r>
              <a:rPr lang="nl-NL" sz="800" b="0" i="0" u="none" strike="noStrike" baseline="0" dirty="0">
                <a:solidFill>
                  <a:schemeClr val="tx1"/>
                </a:solidFill>
                <a:latin typeface="+mn-lt"/>
              </a:rPr>
              <a:t>. elektrische boiler als optie naast de hybride pomp	</a:t>
            </a:r>
          </a:p>
          <a:p>
            <a:pPr marR="600" algn="l"/>
            <a:r>
              <a:rPr lang="nl-NL" sz="800" b="0" i="0" u="none" strike="noStrike" baseline="0" dirty="0">
                <a:solidFill>
                  <a:schemeClr val="tx1"/>
                </a:solidFill>
                <a:latin typeface="+mn-lt"/>
              </a:rPr>
              <a:t>waterstof is m.i. niet geschikt voor particulieren: veel elektriciteit nodig + veiligheidsrisico's in woonwijk vind ik (nog) te groot	</a:t>
            </a:r>
          </a:p>
          <a:p>
            <a:pPr marR="600" algn="l"/>
            <a:r>
              <a:rPr lang="nl-NL" sz="800" b="1" i="0" u="none" strike="noStrike" baseline="0" dirty="0">
                <a:solidFill>
                  <a:schemeClr val="tx1"/>
                </a:solidFill>
                <a:latin typeface="+mn-lt"/>
              </a:rPr>
              <a:t>Zonneboiler</a:t>
            </a:r>
            <a:r>
              <a:rPr lang="nl-NL" sz="800" b="0" i="0" u="none" strike="noStrike" baseline="0" dirty="0">
                <a:solidFill>
                  <a:schemeClr val="tx1"/>
                </a:solidFill>
                <a:latin typeface="+mn-lt"/>
              </a:rPr>
              <a:t> en stroomopslag (accu)	</a:t>
            </a:r>
          </a:p>
          <a:p>
            <a:pPr marR="600" algn="l"/>
            <a:r>
              <a:rPr lang="nl-NL" sz="800" b="1" i="0" u="none" strike="noStrike" baseline="0" dirty="0">
                <a:solidFill>
                  <a:schemeClr val="tx1"/>
                </a:solidFill>
                <a:latin typeface="+mn-lt"/>
              </a:rPr>
              <a:t>zonnewarmte</a:t>
            </a:r>
            <a:r>
              <a:rPr lang="nl-NL" sz="800" b="0" i="0" u="none" strike="noStrike" baseline="0" dirty="0">
                <a:solidFill>
                  <a:schemeClr val="tx1"/>
                </a:solidFill>
                <a:latin typeface="+mn-lt"/>
              </a:rPr>
              <a:t> gebruiken	</a:t>
            </a:r>
          </a:p>
          <a:p>
            <a:endParaRPr lang="nl-NL" sz="800" b="0" i="0" u="none" strike="noStrike" baseline="0" dirty="0">
              <a:latin typeface="+mn-lt"/>
            </a:endParaRPr>
          </a:p>
        </p:txBody>
      </p:sp>
    </p:spTree>
    <p:extLst>
      <p:ext uri="{BB962C8B-B14F-4D97-AF65-F5344CB8AC3E}">
        <p14:creationId xmlns:p14="http://schemas.microsoft.com/office/powerpoint/2010/main" val="110944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1D4A5-9204-B24E-E310-378C9CB0D1BB}"/>
              </a:ext>
            </a:extLst>
          </p:cNvPr>
          <p:cNvSpPr>
            <a:spLocks noGrp="1"/>
          </p:cNvSpPr>
          <p:nvPr>
            <p:ph type="title"/>
          </p:nvPr>
        </p:nvSpPr>
        <p:spPr/>
        <p:txBody>
          <a:bodyPr/>
          <a:lstStyle/>
          <a:p>
            <a:r>
              <a:rPr lang="nl-NL" dirty="0"/>
              <a:t>Evaluatievragen</a:t>
            </a:r>
          </a:p>
        </p:txBody>
      </p:sp>
      <p:pic>
        <p:nvPicPr>
          <p:cNvPr id="6" name="Content Placeholder 5">
            <a:extLst>
              <a:ext uri="{FF2B5EF4-FFF2-40B4-BE49-F238E27FC236}">
                <a16:creationId xmlns:a16="http://schemas.microsoft.com/office/drawing/2014/main" id="{DBFAF5CE-07EE-2F9C-686C-13DD62007982}"/>
              </a:ext>
            </a:extLst>
          </p:cNvPr>
          <p:cNvPicPr>
            <a:picLocks noGrp="1" noChangeAspect="1"/>
          </p:cNvPicPr>
          <p:nvPr>
            <p:ph idx="1"/>
          </p:nvPr>
        </p:nvPicPr>
        <p:blipFill>
          <a:blip r:embed="rId2"/>
          <a:stretch>
            <a:fillRect/>
          </a:stretch>
        </p:blipFill>
        <p:spPr>
          <a:xfrm>
            <a:off x="827584" y="1563638"/>
            <a:ext cx="5382867" cy="3079750"/>
          </a:xfrm>
        </p:spPr>
      </p:pic>
      <p:sp>
        <p:nvSpPr>
          <p:cNvPr id="4" name="Text Placeholder 3">
            <a:extLst>
              <a:ext uri="{FF2B5EF4-FFF2-40B4-BE49-F238E27FC236}">
                <a16:creationId xmlns:a16="http://schemas.microsoft.com/office/drawing/2014/main" id="{8DBBF48F-FAD7-2CB3-44F4-C6E9C9CDB724}"/>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3747772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530245-9856-E856-DF4F-975978F5F947}"/>
              </a:ext>
            </a:extLst>
          </p:cNvPr>
          <p:cNvSpPr>
            <a:spLocks noGrp="1"/>
          </p:cNvSpPr>
          <p:nvPr>
            <p:ph type="title"/>
          </p:nvPr>
        </p:nvSpPr>
        <p:spPr/>
        <p:txBody>
          <a:bodyPr/>
          <a:lstStyle/>
          <a:p>
            <a:r>
              <a:rPr lang="nl-NL" dirty="0"/>
              <a:t>Conclusies</a:t>
            </a:r>
          </a:p>
        </p:txBody>
      </p:sp>
      <p:sp>
        <p:nvSpPr>
          <p:cNvPr id="5" name="Content Placeholder 4">
            <a:extLst>
              <a:ext uri="{FF2B5EF4-FFF2-40B4-BE49-F238E27FC236}">
                <a16:creationId xmlns:a16="http://schemas.microsoft.com/office/drawing/2014/main" id="{9DCB12CC-F624-3820-108D-C35C9D8B863A}"/>
              </a:ext>
            </a:extLst>
          </p:cNvPr>
          <p:cNvSpPr>
            <a:spLocks noGrp="1"/>
          </p:cNvSpPr>
          <p:nvPr>
            <p:ph idx="1"/>
          </p:nvPr>
        </p:nvSpPr>
        <p:spPr/>
        <p:txBody>
          <a:bodyPr/>
          <a:lstStyle/>
          <a:p>
            <a:r>
              <a:rPr lang="nl-NL" dirty="0"/>
              <a:t>Voorkeursscenario Startanalyse (</a:t>
            </a:r>
            <a:r>
              <a:rPr lang="nl-NL" dirty="0" err="1"/>
              <a:t>all-electric</a:t>
            </a:r>
            <a:r>
              <a:rPr lang="nl-NL" dirty="0"/>
              <a:t>) minst populair</a:t>
            </a:r>
          </a:p>
          <a:p>
            <a:r>
              <a:rPr lang="nl-NL" dirty="0"/>
              <a:t>Financiële redenen zijn doorslaggevend voor de grootste groep respondenten, investeringskosten op nr. 1</a:t>
            </a:r>
          </a:p>
          <a:p>
            <a:r>
              <a:rPr lang="nl-NL" dirty="0" err="1"/>
              <a:t>Gasloos</a:t>
            </a:r>
            <a:r>
              <a:rPr lang="nl-NL" dirty="0"/>
              <a:t> speelt voor een minderheid een rol, verminderen aardgas voor grote groep al voordeel</a:t>
            </a:r>
          </a:p>
          <a:p>
            <a:r>
              <a:rPr lang="nl-NL" dirty="0"/>
              <a:t>Een deel van de respondenten kiest voor geen van deze mogelijkheden</a:t>
            </a:r>
          </a:p>
          <a:p>
            <a:r>
              <a:rPr lang="nl-NL" dirty="0"/>
              <a:t>Warmtenet heeft zowel voor- als tegenstanders. Onzekerheden in wet- en regelgeving maken het moeilijk om de techniek te beoordelen (‘mitsen en maren’).</a:t>
            </a:r>
          </a:p>
          <a:p>
            <a:endParaRPr lang="nl-NL" dirty="0"/>
          </a:p>
        </p:txBody>
      </p:sp>
      <p:sp>
        <p:nvSpPr>
          <p:cNvPr id="6" name="Text Placeholder 5">
            <a:extLst>
              <a:ext uri="{FF2B5EF4-FFF2-40B4-BE49-F238E27FC236}">
                <a16:creationId xmlns:a16="http://schemas.microsoft.com/office/drawing/2014/main" id="{6F00E1C0-5CCE-1816-C3F5-7DD23274B9B5}"/>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324648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AB3C-4189-2335-8472-989065AD8D79}"/>
              </a:ext>
            </a:extLst>
          </p:cNvPr>
          <p:cNvSpPr>
            <a:spLocks noGrp="1"/>
          </p:cNvSpPr>
          <p:nvPr>
            <p:ph type="title"/>
          </p:nvPr>
        </p:nvSpPr>
        <p:spPr/>
        <p:txBody>
          <a:bodyPr/>
          <a:lstStyle/>
          <a:p>
            <a:r>
              <a:rPr lang="nl-NL" dirty="0"/>
              <a:t>Proces &amp; planning</a:t>
            </a:r>
          </a:p>
        </p:txBody>
      </p:sp>
      <p:pic>
        <p:nvPicPr>
          <p:cNvPr id="6" name="Content Placeholder 5">
            <a:extLst>
              <a:ext uri="{FF2B5EF4-FFF2-40B4-BE49-F238E27FC236}">
                <a16:creationId xmlns:a16="http://schemas.microsoft.com/office/drawing/2014/main" id="{E7E75A00-3F1B-8680-8373-F801168EACD9}"/>
              </a:ext>
            </a:extLst>
          </p:cNvPr>
          <p:cNvPicPr>
            <a:picLocks noGrp="1" noChangeAspect="1"/>
          </p:cNvPicPr>
          <p:nvPr>
            <p:ph idx="1"/>
          </p:nvPr>
        </p:nvPicPr>
        <p:blipFill>
          <a:blip r:embed="rId2"/>
          <a:stretch>
            <a:fillRect/>
          </a:stretch>
        </p:blipFill>
        <p:spPr>
          <a:xfrm>
            <a:off x="777034" y="1563638"/>
            <a:ext cx="7848220" cy="3079750"/>
          </a:xfrm>
        </p:spPr>
      </p:pic>
      <p:sp>
        <p:nvSpPr>
          <p:cNvPr id="4" name="Text Placeholder 3">
            <a:extLst>
              <a:ext uri="{FF2B5EF4-FFF2-40B4-BE49-F238E27FC236}">
                <a16:creationId xmlns:a16="http://schemas.microsoft.com/office/drawing/2014/main" id="{94410DF5-42D8-C4EB-DCBB-7F74B61B5E96}"/>
              </a:ext>
            </a:extLst>
          </p:cNvPr>
          <p:cNvSpPr>
            <a:spLocks noGrp="1"/>
          </p:cNvSpPr>
          <p:nvPr>
            <p:ph type="body" sz="quarter" idx="13"/>
          </p:nvPr>
        </p:nvSpPr>
        <p:spPr/>
        <p:txBody>
          <a:bodyPr/>
          <a:lstStyle/>
          <a:p>
            <a:endParaRPr lang="nl-NL" dirty="0"/>
          </a:p>
        </p:txBody>
      </p:sp>
      <p:cxnSp>
        <p:nvCxnSpPr>
          <p:cNvPr id="8" name="Straight Arrow Connector 7">
            <a:extLst>
              <a:ext uri="{FF2B5EF4-FFF2-40B4-BE49-F238E27FC236}">
                <a16:creationId xmlns:a16="http://schemas.microsoft.com/office/drawing/2014/main" id="{015A545E-54B3-A5BE-C881-DAFFBEFD02D4}"/>
              </a:ext>
            </a:extLst>
          </p:cNvPr>
          <p:cNvCxnSpPr/>
          <p:nvPr/>
        </p:nvCxnSpPr>
        <p:spPr>
          <a:xfrm>
            <a:off x="5724128" y="3363838"/>
            <a:ext cx="0" cy="86409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15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125D-4542-55EA-C10F-5DCAE80C393E}"/>
              </a:ext>
            </a:extLst>
          </p:cNvPr>
          <p:cNvSpPr>
            <a:spLocks noGrp="1"/>
          </p:cNvSpPr>
          <p:nvPr>
            <p:ph type="title"/>
          </p:nvPr>
        </p:nvSpPr>
        <p:spPr/>
        <p:txBody>
          <a:bodyPr/>
          <a:lstStyle/>
          <a:p>
            <a:r>
              <a:rPr lang="nl-NL" dirty="0"/>
              <a:t>Reactie?</a:t>
            </a:r>
          </a:p>
        </p:txBody>
      </p:sp>
      <p:sp>
        <p:nvSpPr>
          <p:cNvPr id="3" name="Content Placeholder 2">
            <a:extLst>
              <a:ext uri="{FF2B5EF4-FFF2-40B4-BE49-F238E27FC236}">
                <a16:creationId xmlns:a16="http://schemas.microsoft.com/office/drawing/2014/main" id="{8AC4E91C-0FE3-7663-0A32-24E9305B0908}"/>
              </a:ext>
            </a:extLst>
          </p:cNvPr>
          <p:cNvSpPr>
            <a:spLocks noGrp="1"/>
          </p:cNvSpPr>
          <p:nvPr>
            <p:ph idx="1"/>
          </p:nvPr>
        </p:nvSpPr>
        <p:spPr/>
        <p:txBody>
          <a:bodyPr/>
          <a:lstStyle/>
          <a:p>
            <a:endParaRPr lang="nl-NL" dirty="0"/>
          </a:p>
        </p:txBody>
      </p:sp>
      <p:sp>
        <p:nvSpPr>
          <p:cNvPr id="4" name="Text Placeholder 3">
            <a:extLst>
              <a:ext uri="{FF2B5EF4-FFF2-40B4-BE49-F238E27FC236}">
                <a16:creationId xmlns:a16="http://schemas.microsoft.com/office/drawing/2014/main" id="{F33AB2EC-5157-94DF-2FA7-5FB0A4FF07AE}"/>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2531240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141D-43D3-F3B0-5998-00AABBFA4981}"/>
              </a:ext>
            </a:extLst>
          </p:cNvPr>
          <p:cNvSpPr>
            <a:spLocks noGrp="1"/>
          </p:cNvSpPr>
          <p:nvPr>
            <p:ph type="title"/>
          </p:nvPr>
        </p:nvSpPr>
        <p:spPr/>
        <p:txBody>
          <a:bodyPr/>
          <a:lstStyle/>
          <a:p>
            <a:r>
              <a:rPr lang="nl-NL" dirty="0"/>
              <a:t>Doorpraten over thema’s</a:t>
            </a:r>
          </a:p>
        </p:txBody>
      </p:sp>
      <p:sp>
        <p:nvSpPr>
          <p:cNvPr id="3" name="Text Placeholder 2">
            <a:extLst>
              <a:ext uri="{FF2B5EF4-FFF2-40B4-BE49-F238E27FC236}">
                <a16:creationId xmlns:a16="http://schemas.microsoft.com/office/drawing/2014/main" id="{D1FBB424-C114-695D-7828-05E7A53F7495}"/>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462699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125D-4542-55EA-C10F-5DCAE80C393E}"/>
              </a:ext>
            </a:extLst>
          </p:cNvPr>
          <p:cNvSpPr>
            <a:spLocks noGrp="1"/>
          </p:cNvSpPr>
          <p:nvPr>
            <p:ph type="title"/>
          </p:nvPr>
        </p:nvSpPr>
        <p:spPr/>
        <p:txBody>
          <a:bodyPr/>
          <a:lstStyle/>
          <a:p>
            <a:r>
              <a:rPr lang="nl-NL" dirty="0"/>
              <a:t>Doel van de bijeenkomst</a:t>
            </a:r>
          </a:p>
        </p:txBody>
      </p:sp>
      <p:sp>
        <p:nvSpPr>
          <p:cNvPr id="3" name="Content Placeholder 2">
            <a:extLst>
              <a:ext uri="{FF2B5EF4-FFF2-40B4-BE49-F238E27FC236}">
                <a16:creationId xmlns:a16="http://schemas.microsoft.com/office/drawing/2014/main" id="{8AC4E91C-0FE3-7663-0A32-24E9305B0908}"/>
              </a:ext>
            </a:extLst>
          </p:cNvPr>
          <p:cNvSpPr>
            <a:spLocks noGrp="1"/>
          </p:cNvSpPr>
          <p:nvPr>
            <p:ph idx="1"/>
          </p:nvPr>
        </p:nvSpPr>
        <p:spPr/>
        <p:txBody>
          <a:bodyPr/>
          <a:lstStyle/>
          <a:p>
            <a:r>
              <a:rPr lang="nl-NL" dirty="0"/>
              <a:t>Wanneer zijn jullie tevreden?</a:t>
            </a:r>
          </a:p>
          <a:p>
            <a:r>
              <a:rPr lang="nl-NL" dirty="0"/>
              <a:t>Welke verwachtingen?</a:t>
            </a:r>
          </a:p>
          <a:p>
            <a:r>
              <a:rPr lang="nl-NL" dirty="0"/>
              <a:t>Waar zou je na de bijeenkomst willen staan?</a:t>
            </a:r>
          </a:p>
        </p:txBody>
      </p:sp>
      <p:sp>
        <p:nvSpPr>
          <p:cNvPr id="4" name="Text Placeholder 3">
            <a:extLst>
              <a:ext uri="{FF2B5EF4-FFF2-40B4-BE49-F238E27FC236}">
                <a16:creationId xmlns:a16="http://schemas.microsoft.com/office/drawing/2014/main" id="{F33AB2EC-5157-94DF-2FA7-5FB0A4FF07AE}"/>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2410373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5E636C-318B-DEBB-8480-61A81B99EA01}"/>
              </a:ext>
            </a:extLst>
          </p:cNvPr>
          <p:cNvSpPr>
            <a:spLocks noGrp="1"/>
          </p:cNvSpPr>
          <p:nvPr>
            <p:ph type="title"/>
          </p:nvPr>
        </p:nvSpPr>
        <p:spPr/>
        <p:txBody>
          <a:bodyPr/>
          <a:lstStyle/>
          <a:p>
            <a:r>
              <a:rPr lang="nl-NL" dirty="0"/>
              <a:t>Doorpraten over thema’s</a:t>
            </a:r>
          </a:p>
        </p:txBody>
      </p:sp>
      <p:sp>
        <p:nvSpPr>
          <p:cNvPr id="5" name="Content Placeholder 4">
            <a:extLst>
              <a:ext uri="{FF2B5EF4-FFF2-40B4-BE49-F238E27FC236}">
                <a16:creationId xmlns:a16="http://schemas.microsoft.com/office/drawing/2014/main" id="{F1B7D7CC-5746-DB34-9417-699B27FD8E00}"/>
              </a:ext>
            </a:extLst>
          </p:cNvPr>
          <p:cNvSpPr>
            <a:spLocks noGrp="1"/>
          </p:cNvSpPr>
          <p:nvPr>
            <p:ph idx="1"/>
          </p:nvPr>
        </p:nvSpPr>
        <p:spPr/>
        <p:txBody>
          <a:bodyPr/>
          <a:lstStyle/>
          <a:p>
            <a:r>
              <a:rPr lang="nl-NL" dirty="0"/>
              <a:t>Wisselende waardering </a:t>
            </a:r>
            <a:r>
              <a:rPr lang="nl-NL" b="1" dirty="0"/>
              <a:t>warmtenet</a:t>
            </a:r>
          </a:p>
          <a:p>
            <a:r>
              <a:rPr lang="nl-NL" dirty="0"/>
              <a:t>Voorkeursscenario </a:t>
            </a:r>
            <a:r>
              <a:rPr lang="nl-NL" b="1" dirty="0" err="1"/>
              <a:t>all-electric</a:t>
            </a:r>
            <a:endParaRPr lang="nl-NL" b="1" dirty="0"/>
          </a:p>
          <a:p>
            <a:r>
              <a:rPr lang="nl-NL" dirty="0"/>
              <a:t>Rol en onzekerheid van </a:t>
            </a:r>
            <a:r>
              <a:rPr lang="nl-NL" b="1" dirty="0"/>
              <a:t>aardgas</a:t>
            </a:r>
          </a:p>
          <a:p>
            <a:r>
              <a:rPr lang="nl-NL" dirty="0"/>
              <a:t>Groep</a:t>
            </a:r>
            <a:r>
              <a:rPr lang="nl-NL" b="1" dirty="0"/>
              <a:t> zonder voorkeur</a:t>
            </a:r>
          </a:p>
          <a:p>
            <a:r>
              <a:rPr lang="nl-NL" dirty="0"/>
              <a:t>Waarom </a:t>
            </a:r>
            <a:r>
              <a:rPr lang="nl-NL" b="1" dirty="0"/>
              <a:t>subsidies</a:t>
            </a:r>
          </a:p>
          <a:p>
            <a:r>
              <a:rPr lang="nl-NL" b="1" dirty="0"/>
              <a:t>Vragen en suggesties </a:t>
            </a:r>
            <a:r>
              <a:rPr lang="nl-NL" dirty="0"/>
              <a:t>respondenten</a:t>
            </a:r>
          </a:p>
          <a:p>
            <a:endParaRPr lang="nl-NL" dirty="0"/>
          </a:p>
        </p:txBody>
      </p:sp>
      <p:sp>
        <p:nvSpPr>
          <p:cNvPr id="6" name="Text Placeholder 5">
            <a:extLst>
              <a:ext uri="{FF2B5EF4-FFF2-40B4-BE49-F238E27FC236}">
                <a16:creationId xmlns:a16="http://schemas.microsoft.com/office/drawing/2014/main" id="{41781C8F-D13E-6C2F-88A9-FF69BB185B01}"/>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1269463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5E636C-318B-DEBB-8480-61A81B99EA01}"/>
              </a:ext>
            </a:extLst>
          </p:cNvPr>
          <p:cNvSpPr>
            <a:spLocks noGrp="1"/>
          </p:cNvSpPr>
          <p:nvPr>
            <p:ph type="title"/>
          </p:nvPr>
        </p:nvSpPr>
        <p:spPr/>
        <p:txBody>
          <a:bodyPr/>
          <a:lstStyle/>
          <a:p>
            <a:r>
              <a:rPr lang="nl-NL" dirty="0"/>
              <a:t>Doorpraten over thema’s</a:t>
            </a:r>
          </a:p>
        </p:txBody>
      </p:sp>
      <p:graphicFrame>
        <p:nvGraphicFramePr>
          <p:cNvPr id="2" name="Table 2">
            <a:extLst>
              <a:ext uri="{FF2B5EF4-FFF2-40B4-BE49-F238E27FC236}">
                <a16:creationId xmlns:a16="http://schemas.microsoft.com/office/drawing/2014/main" id="{B974B5F1-9B18-1326-7FC9-1B5032D7A432}"/>
              </a:ext>
            </a:extLst>
          </p:cNvPr>
          <p:cNvGraphicFramePr>
            <a:graphicFrameLocks noGrp="1"/>
          </p:cNvGraphicFramePr>
          <p:nvPr>
            <p:ph idx="1"/>
            <p:extLst>
              <p:ext uri="{D42A27DB-BD31-4B8C-83A1-F6EECF244321}">
                <p14:modId xmlns:p14="http://schemas.microsoft.com/office/powerpoint/2010/main" val="2555811195"/>
              </p:ext>
            </p:extLst>
          </p:nvPr>
        </p:nvGraphicFramePr>
        <p:xfrm>
          <a:off x="746125" y="1544638"/>
          <a:ext cx="7858124" cy="2766048"/>
        </p:xfrm>
        <a:graphic>
          <a:graphicData uri="http://schemas.openxmlformats.org/drawingml/2006/table">
            <a:tbl>
              <a:tblPr firstRow="1" bandRow="1">
                <a:tableStyleId>{7DF18680-E054-41AD-8BC1-D1AEF772440D}</a:tableStyleId>
              </a:tblPr>
              <a:tblGrid>
                <a:gridCol w="3929062">
                  <a:extLst>
                    <a:ext uri="{9D8B030D-6E8A-4147-A177-3AD203B41FA5}">
                      <a16:colId xmlns:a16="http://schemas.microsoft.com/office/drawing/2014/main" val="3186660506"/>
                    </a:ext>
                  </a:extLst>
                </a:gridCol>
                <a:gridCol w="3929062">
                  <a:extLst>
                    <a:ext uri="{9D8B030D-6E8A-4147-A177-3AD203B41FA5}">
                      <a16:colId xmlns:a16="http://schemas.microsoft.com/office/drawing/2014/main" val="1028065124"/>
                    </a:ext>
                  </a:extLst>
                </a:gridCol>
              </a:tblGrid>
              <a:tr h="531492">
                <a:tc>
                  <a:txBody>
                    <a:bodyPr/>
                    <a:lstStyle/>
                    <a:p>
                      <a:r>
                        <a:rPr lang="nl-NL" dirty="0"/>
                        <a:t>THEMA</a:t>
                      </a:r>
                    </a:p>
                  </a:txBody>
                  <a:tcPr/>
                </a:tc>
                <a:tc>
                  <a:txBody>
                    <a:bodyPr/>
                    <a:lstStyle/>
                    <a:p>
                      <a:endParaRPr lang="nl-NL"/>
                    </a:p>
                  </a:txBody>
                  <a:tcPr/>
                </a:tc>
                <a:extLst>
                  <a:ext uri="{0D108BD9-81ED-4DB2-BD59-A6C34878D82A}">
                    <a16:rowId xmlns:a16="http://schemas.microsoft.com/office/drawing/2014/main" val="2574852375"/>
                  </a:ext>
                </a:extLst>
              </a:tr>
              <a:tr h="567628">
                <a:tc>
                  <a:txBody>
                    <a:bodyPr/>
                    <a:lstStyle/>
                    <a:p>
                      <a:r>
                        <a:rPr lang="nl-NL" b="1" dirty="0"/>
                        <a:t>Wat zijn mogelijke reacties?</a:t>
                      </a:r>
                    </a:p>
                  </a:txBody>
                  <a:tcPr/>
                </a:tc>
                <a:tc>
                  <a:txBody>
                    <a:bodyPr/>
                    <a:lstStyle/>
                    <a:p>
                      <a:r>
                        <a:rPr lang="nl-NL" b="1" dirty="0"/>
                        <a:t>Hoe kun je daar op reageren/mee omgaan?</a:t>
                      </a:r>
                    </a:p>
                  </a:txBody>
                  <a:tcPr/>
                </a:tc>
                <a:extLst>
                  <a:ext uri="{0D108BD9-81ED-4DB2-BD59-A6C34878D82A}">
                    <a16:rowId xmlns:a16="http://schemas.microsoft.com/office/drawing/2014/main" val="2569391995"/>
                  </a:ext>
                </a:extLst>
              </a:tr>
              <a:tr h="1594476">
                <a:tc>
                  <a:txBody>
                    <a:bodyPr/>
                    <a:lstStyle/>
                    <a:p>
                      <a:r>
                        <a:rPr lang="nl-NL" dirty="0"/>
                        <a:t>[reacties bewoners]</a:t>
                      </a:r>
                    </a:p>
                    <a:p>
                      <a:endParaRPr lang="nl-NL" dirty="0"/>
                    </a:p>
                  </a:txBody>
                  <a:tcPr/>
                </a:tc>
                <a:tc>
                  <a:txBody>
                    <a:bodyPr/>
                    <a:lstStyle/>
                    <a:p>
                      <a:r>
                        <a:rPr lang="nl-NL" dirty="0"/>
                        <a:t>[reacties Energieteam]</a:t>
                      </a:r>
                    </a:p>
                  </a:txBody>
                  <a:tcPr/>
                </a:tc>
                <a:extLst>
                  <a:ext uri="{0D108BD9-81ED-4DB2-BD59-A6C34878D82A}">
                    <a16:rowId xmlns:a16="http://schemas.microsoft.com/office/drawing/2014/main" val="4239812034"/>
                  </a:ext>
                </a:extLst>
              </a:tr>
            </a:tbl>
          </a:graphicData>
        </a:graphic>
      </p:graphicFrame>
      <p:sp>
        <p:nvSpPr>
          <p:cNvPr id="6" name="Text Placeholder 5">
            <a:extLst>
              <a:ext uri="{FF2B5EF4-FFF2-40B4-BE49-F238E27FC236}">
                <a16:creationId xmlns:a16="http://schemas.microsoft.com/office/drawing/2014/main" id="{41781C8F-D13E-6C2F-88A9-FF69BB185B01}"/>
              </a:ext>
            </a:extLst>
          </p:cNvPr>
          <p:cNvSpPr>
            <a:spLocks noGrp="1"/>
          </p:cNvSpPr>
          <p:nvPr>
            <p:ph type="body" sz="quarter" idx="13"/>
          </p:nvPr>
        </p:nvSpPr>
        <p:spPr/>
        <p:txBody>
          <a:bodyPr/>
          <a:lstStyle/>
          <a:p>
            <a:r>
              <a:rPr lang="nl-NL" dirty="0"/>
              <a:t>Per thema:</a:t>
            </a:r>
          </a:p>
        </p:txBody>
      </p:sp>
    </p:spTree>
    <p:extLst>
      <p:ext uri="{BB962C8B-B14F-4D97-AF65-F5344CB8AC3E}">
        <p14:creationId xmlns:p14="http://schemas.microsoft.com/office/powerpoint/2010/main" val="3478055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44040-04CA-154B-E24E-F190B941ED40}"/>
              </a:ext>
            </a:extLst>
          </p:cNvPr>
          <p:cNvSpPr>
            <a:spLocks noGrp="1"/>
          </p:cNvSpPr>
          <p:nvPr>
            <p:ph type="title"/>
          </p:nvPr>
        </p:nvSpPr>
        <p:spPr/>
        <p:txBody>
          <a:bodyPr/>
          <a:lstStyle/>
          <a:p>
            <a:r>
              <a:rPr lang="nl-NL" dirty="0"/>
              <a:t>Dynamische leeragenda/evaluatievragen</a:t>
            </a:r>
          </a:p>
        </p:txBody>
      </p:sp>
      <p:sp>
        <p:nvSpPr>
          <p:cNvPr id="5" name="Content Placeholder 4">
            <a:extLst>
              <a:ext uri="{FF2B5EF4-FFF2-40B4-BE49-F238E27FC236}">
                <a16:creationId xmlns:a16="http://schemas.microsoft.com/office/drawing/2014/main" id="{E83B2068-D304-E1B8-98F2-57BEA162DBC3}"/>
              </a:ext>
            </a:extLst>
          </p:cNvPr>
          <p:cNvSpPr>
            <a:spLocks noGrp="1"/>
          </p:cNvSpPr>
          <p:nvPr>
            <p:ph idx="1"/>
          </p:nvPr>
        </p:nvSpPr>
        <p:spPr/>
        <p:txBody>
          <a:bodyPr/>
          <a:lstStyle/>
          <a:p>
            <a:pPr marL="800100" lvl="1" indent="-342900">
              <a:buFont typeface="+mj-lt"/>
              <a:buAutoNum type="arabicPeriod"/>
            </a:pPr>
            <a:r>
              <a:rPr lang="nl-NL" sz="1600" b="0" i="0" u="none" strike="noStrike" baseline="0" dirty="0">
                <a:latin typeface="Arial" panose="020B0604020202020204" pitchFamily="34" charset="0"/>
                <a:cs typeface="Arial" panose="020B0604020202020204" pitchFamily="34" charset="0"/>
              </a:rPr>
              <a:t>Hoe dragen de ingezette tools bij aan het trechteren van mogelijke </a:t>
            </a:r>
            <a:r>
              <a:rPr lang="nl-NL" sz="1600" b="1" i="0" u="none" strike="noStrike" baseline="0" dirty="0">
                <a:latin typeface="Arial" panose="020B0604020202020204" pitchFamily="34" charset="0"/>
                <a:cs typeface="Arial" panose="020B0604020202020204" pitchFamily="34" charset="0"/>
              </a:rPr>
              <a:t>technische oplossingen</a:t>
            </a:r>
            <a:r>
              <a:rPr lang="nl-NL" sz="1600" b="0" i="0" u="none" strike="noStrike" baseline="0" dirty="0">
                <a:latin typeface="Arial" panose="020B0604020202020204" pitchFamily="34" charset="0"/>
                <a:cs typeface="Arial" panose="020B0604020202020204" pitchFamily="34" charset="0"/>
              </a:rPr>
              <a:t>?</a:t>
            </a:r>
          </a:p>
          <a:p>
            <a:pPr marL="800100" lvl="1" indent="-342900">
              <a:buFont typeface="+mj-lt"/>
              <a:buAutoNum type="arabicPeriod"/>
            </a:pPr>
            <a:r>
              <a:rPr lang="nl-NL" sz="1600" b="0" i="0" u="none" strike="noStrike" baseline="0" dirty="0">
                <a:latin typeface="Arial" panose="020B0604020202020204" pitchFamily="34" charset="0"/>
                <a:cs typeface="Arial" panose="020B0604020202020204" pitchFamily="34" charset="0"/>
              </a:rPr>
              <a:t>Raken de bewoners meer betrokken bij het project? Wordt er </a:t>
            </a:r>
            <a:r>
              <a:rPr lang="nl-NL" sz="1600" b="1" i="0" u="none" strike="noStrike" baseline="0" dirty="0">
                <a:latin typeface="Arial" panose="020B0604020202020204" pitchFamily="34" charset="0"/>
                <a:cs typeface="Arial" panose="020B0604020202020204" pitchFamily="34" charset="0"/>
              </a:rPr>
              <a:t>draagvlak</a:t>
            </a:r>
            <a:r>
              <a:rPr lang="nl-NL" sz="1600" b="0" i="0" u="none" strike="noStrike" baseline="0" dirty="0">
                <a:latin typeface="Arial" panose="020B0604020202020204" pitchFamily="34" charset="0"/>
                <a:cs typeface="Arial" panose="020B0604020202020204" pitchFamily="34" charset="0"/>
              </a:rPr>
              <a:t> gecreëerd?</a:t>
            </a:r>
          </a:p>
          <a:p>
            <a:pPr marL="800100" lvl="1" indent="-342900">
              <a:buFont typeface="+mj-lt"/>
              <a:buAutoNum type="arabicPeriod"/>
            </a:pPr>
            <a:r>
              <a:rPr lang="nl-NL" sz="1600" b="0" i="0" u="none" strike="noStrike" baseline="0" dirty="0">
                <a:latin typeface="Arial" panose="020B0604020202020204" pitchFamily="34" charset="0"/>
                <a:cs typeface="Arial" panose="020B0604020202020204" pitchFamily="34" charset="0"/>
              </a:rPr>
              <a:t>Welke</a:t>
            </a:r>
            <a:r>
              <a:rPr lang="nl-NL" sz="1600" b="1" i="0" u="none" strike="noStrike" baseline="0" dirty="0">
                <a:latin typeface="Arial" panose="020B0604020202020204" pitchFamily="34" charset="0"/>
                <a:cs typeface="Arial" panose="020B0604020202020204" pitchFamily="34" charset="0"/>
              </a:rPr>
              <a:t> informatie </a:t>
            </a:r>
            <a:r>
              <a:rPr lang="nl-NL" sz="1600" b="0" i="0" u="none" strike="noStrike" baseline="0" dirty="0">
                <a:latin typeface="Arial" panose="020B0604020202020204" pitchFamily="34" charset="0"/>
                <a:cs typeface="Arial" panose="020B0604020202020204" pitchFamily="34" charset="0"/>
              </a:rPr>
              <a:t>over technische oplossingen speelt een rol in de verschillende fasen van het project?</a:t>
            </a:r>
          </a:p>
          <a:p>
            <a:endParaRPr lang="nl-NL" dirty="0"/>
          </a:p>
        </p:txBody>
      </p:sp>
      <p:sp>
        <p:nvSpPr>
          <p:cNvPr id="6" name="Text Placeholder 5">
            <a:extLst>
              <a:ext uri="{FF2B5EF4-FFF2-40B4-BE49-F238E27FC236}">
                <a16:creationId xmlns:a16="http://schemas.microsoft.com/office/drawing/2014/main" id="{9D45C696-B279-6640-C3E2-EE5DD528A62C}"/>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2798798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44040-04CA-154B-E24E-F190B941ED40}"/>
              </a:ext>
            </a:extLst>
          </p:cNvPr>
          <p:cNvSpPr>
            <a:spLocks noGrp="1"/>
          </p:cNvSpPr>
          <p:nvPr>
            <p:ph type="title"/>
          </p:nvPr>
        </p:nvSpPr>
        <p:spPr/>
        <p:txBody>
          <a:bodyPr/>
          <a:lstStyle/>
          <a:p>
            <a:r>
              <a:rPr lang="nl-NL" dirty="0"/>
              <a:t>Vervolgstappen</a:t>
            </a:r>
          </a:p>
        </p:txBody>
      </p:sp>
      <p:sp>
        <p:nvSpPr>
          <p:cNvPr id="5" name="Content Placeholder 4">
            <a:extLst>
              <a:ext uri="{FF2B5EF4-FFF2-40B4-BE49-F238E27FC236}">
                <a16:creationId xmlns:a16="http://schemas.microsoft.com/office/drawing/2014/main" id="{E83B2068-D304-E1B8-98F2-57BEA162DBC3}"/>
              </a:ext>
            </a:extLst>
          </p:cNvPr>
          <p:cNvSpPr>
            <a:spLocks noGrp="1"/>
          </p:cNvSpPr>
          <p:nvPr>
            <p:ph idx="1"/>
          </p:nvPr>
        </p:nvSpPr>
        <p:spPr/>
        <p:txBody>
          <a:bodyPr/>
          <a:lstStyle/>
          <a:p>
            <a:endParaRPr lang="nl-NL" dirty="0"/>
          </a:p>
        </p:txBody>
      </p:sp>
      <p:sp>
        <p:nvSpPr>
          <p:cNvPr id="6" name="Text Placeholder 5">
            <a:extLst>
              <a:ext uri="{FF2B5EF4-FFF2-40B4-BE49-F238E27FC236}">
                <a16:creationId xmlns:a16="http://schemas.microsoft.com/office/drawing/2014/main" id="{9D45C696-B279-6640-C3E2-EE5DD528A62C}"/>
              </a:ext>
            </a:extLst>
          </p:cNvPr>
          <p:cNvSpPr>
            <a:spLocks noGrp="1"/>
          </p:cNvSpPr>
          <p:nvPr>
            <p:ph type="body" sz="quarter" idx="13"/>
          </p:nvPr>
        </p:nvSpPr>
        <p:spPr/>
        <p:txBody>
          <a:bodyPr/>
          <a:lstStyle/>
          <a:p>
            <a:endParaRPr lang="nl-NL"/>
          </a:p>
        </p:txBody>
      </p:sp>
      <p:pic>
        <p:nvPicPr>
          <p:cNvPr id="7" name="Content Placeholder 5">
            <a:extLst>
              <a:ext uri="{FF2B5EF4-FFF2-40B4-BE49-F238E27FC236}">
                <a16:creationId xmlns:a16="http://schemas.microsoft.com/office/drawing/2014/main" id="{1E6C7627-5CB2-5EC9-4B43-606F549069C8}"/>
              </a:ext>
            </a:extLst>
          </p:cNvPr>
          <p:cNvPicPr>
            <a:picLocks noChangeAspect="1"/>
          </p:cNvPicPr>
          <p:nvPr/>
        </p:nvPicPr>
        <p:blipFill>
          <a:blip r:embed="rId2"/>
          <a:stretch>
            <a:fillRect/>
          </a:stretch>
        </p:blipFill>
        <p:spPr>
          <a:xfrm>
            <a:off x="714938" y="1529494"/>
            <a:ext cx="7848220" cy="3079750"/>
          </a:xfrm>
          <a:prstGeom prst="rect">
            <a:avLst/>
          </a:prstGeom>
        </p:spPr>
      </p:pic>
    </p:spTree>
    <p:extLst>
      <p:ext uri="{BB962C8B-B14F-4D97-AF65-F5344CB8AC3E}">
        <p14:creationId xmlns:p14="http://schemas.microsoft.com/office/powerpoint/2010/main" val="234819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3D761E-F303-B710-63D1-5F57112E6F99}"/>
              </a:ext>
            </a:extLst>
          </p:cNvPr>
          <p:cNvSpPr>
            <a:spLocks noGrp="1"/>
          </p:cNvSpPr>
          <p:nvPr>
            <p:ph type="title"/>
          </p:nvPr>
        </p:nvSpPr>
        <p:spPr/>
        <p:txBody>
          <a:bodyPr/>
          <a:lstStyle/>
          <a:p>
            <a:r>
              <a:rPr lang="nl-NL" dirty="0"/>
              <a:t>Programma evaluatie</a:t>
            </a:r>
          </a:p>
        </p:txBody>
      </p:sp>
      <p:sp>
        <p:nvSpPr>
          <p:cNvPr id="5" name="Content Placeholder 4">
            <a:extLst>
              <a:ext uri="{FF2B5EF4-FFF2-40B4-BE49-F238E27FC236}">
                <a16:creationId xmlns:a16="http://schemas.microsoft.com/office/drawing/2014/main" id="{8669BAEB-0317-0FED-14BB-8749EF084A0E}"/>
              </a:ext>
            </a:extLst>
          </p:cNvPr>
          <p:cNvSpPr>
            <a:spLocks noGrp="1"/>
          </p:cNvSpPr>
          <p:nvPr>
            <p:ph idx="1"/>
          </p:nvPr>
        </p:nvSpPr>
        <p:spPr/>
        <p:txBody>
          <a:bodyPr>
            <a:normAutofit lnSpcReduction="10000"/>
          </a:bodyPr>
          <a:lstStyle/>
          <a:p>
            <a:r>
              <a:rPr lang="nl-NL" dirty="0"/>
              <a:t>Presentatie resultaten ICQ</a:t>
            </a:r>
          </a:p>
          <a:p>
            <a:r>
              <a:rPr lang="nl-NL" dirty="0"/>
              <a:t>Reactie op de resultaten</a:t>
            </a:r>
          </a:p>
          <a:p>
            <a:r>
              <a:rPr lang="nl-NL" dirty="0"/>
              <a:t>Inzoomen op specifieke thema’s/bevindingen</a:t>
            </a:r>
          </a:p>
          <a:p>
            <a:r>
              <a:rPr lang="nl-NL" dirty="0"/>
              <a:t>Dynamische leeragenda/evaluatievragen</a:t>
            </a:r>
          </a:p>
          <a:p>
            <a:pPr marL="800100" lvl="1" indent="-342900">
              <a:buFont typeface="+mj-lt"/>
              <a:buAutoNum type="arabicPeriod"/>
            </a:pPr>
            <a:r>
              <a:rPr lang="nl-NL" sz="1600" b="0" i="0" u="none" strike="noStrike" baseline="0" dirty="0">
                <a:latin typeface="Arial" panose="020B0604020202020204" pitchFamily="34" charset="0"/>
                <a:cs typeface="Arial" panose="020B0604020202020204" pitchFamily="34" charset="0"/>
              </a:rPr>
              <a:t>Hoe dragen de ingezette tools bij aan het trechteren van mogelijke </a:t>
            </a:r>
            <a:r>
              <a:rPr lang="nl-NL" sz="1600" b="1" i="0" u="none" strike="noStrike" baseline="0" dirty="0">
                <a:latin typeface="Arial" panose="020B0604020202020204" pitchFamily="34" charset="0"/>
                <a:cs typeface="Arial" panose="020B0604020202020204" pitchFamily="34" charset="0"/>
              </a:rPr>
              <a:t>technische oplossingen</a:t>
            </a:r>
            <a:r>
              <a:rPr lang="nl-NL" sz="1600" b="0" i="0" u="none" strike="noStrike" baseline="0" dirty="0">
                <a:latin typeface="Arial" panose="020B0604020202020204" pitchFamily="34" charset="0"/>
                <a:cs typeface="Arial" panose="020B0604020202020204" pitchFamily="34" charset="0"/>
              </a:rPr>
              <a:t>?</a:t>
            </a:r>
          </a:p>
          <a:p>
            <a:pPr marL="800100" lvl="1" indent="-342900">
              <a:buFont typeface="+mj-lt"/>
              <a:buAutoNum type="arabicPeriod"/>
            </a:pPr>
            <a:r>
              <a:rPr lang="nl-NL" sz="1600" b="0" i="0" u="none" strike="noStrike" baseline="0" dirty="0">
                <a:latin typeface="Arial" panose="020B0604020202020204" pitchFamily="34" charset="0"/>
                <a:cs typeface="Arial" panose="020B0604020202020204" pitchFamily="34" charset="0"/>
              </a:rPr>
              <a:t>Raken de bewoners meer betrokken bij het project? Wordt er </a:t>
            </a:r>
            <a:r>
              <a:rPr lang="nl-NL" sz="1600" b="1" i="0" u="none" strike="noStrike" baseline="0" dirty="0">
                <a:latin typeface="Arial" panose="020B0604020202020204" pitchFamily="34" charset="0"/>
                <a:cs typeface="Arial" panose="020B0604020202020204" pitchFamily="34" charset="0"/>
              </a:rPr>
              <a:t>draagvlak</a:t>
            </a:r>
            <a:r>
              <a:rPr lang="nl-NL" sz="1600" b="0" i="0" u="none" strike="noStrike" baseline="0" dirty="0">
                <a:latin typeface="Arial" panose="020B0604020202020204" pitchFamily="34" charset="0"/>
                <a:cs typeface="Arial" panose="020B0604020202020204" pitchFamily="34" charset="0"/>
              </a:rPr>
              <a:t> gecreëerd?</a:t>
            </a:r>
          </a:p>
          <a:p>
            <a:pPr marL="800100" lvl="1" indent="-342900">
              <a:buFont typeface="+mj-lt"/>
              <a:buAutoNum type="arabicPeriod"/>
            </a:pPr>
            <a:r>
              <a:rPr lang="nl-NL" sz="1600" b="0" i="0" u="none" strike="noStrike" baseline="0" dirty="0">
                <a:latin typeface="Arial" panose="020B0604020202020204" pitchFamily="34" charset="0"/>
                <a:cs typeface="Arial" panose="020B0604020202020204" pitchFamily="34" charset="0"/>
              </a:rPr>
              <a:t>Welke</a:t>
            </a:r>
            <a:r>
              <a:rPr lang="nl-NL" sz="1600" b="1" i="0" u="none" strike="noStrike" baseline="0" dirty="0">
                <a:latin typeface="Arial" panose="020B0604020202020204" pitchFamily="34" charset="0"/>
                <a:cs typeface="Arial" panose="020B0604020202020204" pitchFamily="34" charset="0"/>
              </a:rPr>
              <a:t> informatie </a:t>
            </a:r>
            <a:r>
              <a:rPr lang="nl-NL" sz="1600" b="0" i="0" u="none" strike="noStrike" baseline="0" dirty="0">
                <a:latin typeface="Arial" panose="020B0604020202020204" pitchFamily="34" charset="0"/>
                <a:cs typeface="Arial" panose="020B0604020202020204" pitchFamily="34" charset="0"/>
              </a:rPr>
              <a:t>over technische oplossingen speelt een rol in de verschillende fasen van het project?</a:t>
            </a:r>
          </a:p>
          <a:p>
            <a:pPr marL="400050"/>
            <a:r>
              <a:rPr lang="nl-NL" dirty="0">
                <a:latin typeface="Arial" panose="020B0604020202020204" pitchFamily="34" charset="0"/>
                <a:cs typeface="Arial" panose="020B0604020202020204" pitchFamily="34" charset="0"/>
              </a:rPr>
              <a:t>Voorbereiding workshop 29 september</a:t>
            </a:r>
          </a:p>
        </p:txBody>
      </p:sp>
      <p:sp>
        <p:nvSpPr>
          <p:cNvPr id="6" name="Text Placeholder 5">
            <a:extLst>
              <a:ext uri="{FF2B5EF4-FFF2-40B4-BE49-F238E27FC236}">
                <a16:creationId xmlns:a16="http://schemas.microsoft.com/office/drawing/2014/main" id="{D469732B-756B-BC7C-CD6F-3A666428A7ED}"/>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106808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141D-43D3-F3B0-5998-00AABBFA4981}"/>
              </a:ext>
            </a:extLst>
          </p:cNvPr>
          <p:cNvSpPr>
            <a:spLocks noGrp="1"/>
          </p:cNvSpPr>
          <p:nvPr>
            <p:ph type="title"/>
          </p:nvPr>
        </p:nvSpPr>
        <p:spPr/>
        <p:txBody>
          <a:bodyPr/>
          <a:lstStyle/>
          <a:p>
            <a:r>
              <a:rPr lang="nl-NL" dirty="0"/>
              <a:t>Bespreken resultaten</a:t>
            </a:r>
          </a:p>
        </p:txBody>
      </p:sp>
      <p:sp>
        <p:nvSpPr>
          <p:cNvPr id="3" name="Text Placeholder 2">
            <a:extLst>
              <a:ext uri="{FF2B5EF4-FFF2-40B4-BE49-F238E27FC236}">
                <a16:creationId xmlns:a16="http://schemas.microsoft.com/office/drawing/2014/main" id="{D1FBB424-C114-695D-7828-05E7A53F7495}"/>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386801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5E636C-318B-DEBB-8480-61A81B99EA01}"/>
              </a:ext>
            </a:extLst>
          </p:cNvPr>
          <p:cNvSpPr>
            <a:spLocks noGrp="1"/>
          </p:cNvSpPr>
          <p:nvPr>
            <p:ph type="title"/>
          </p:nvPr>
        </p:nvSpPr>
        <p:spPr/>
        <p:txBody>
          <a:bodyPr/>
          <a:lstStyle/>
          <a:p>
            <a:r>
              <a:rPr lang="nl-NL" dirty="0"/>
              <a:t>Respondenten</a:t>
            </a:r>
          </a:p>
        </p:txBody>
      </p:sp>
      <p:sp>
        <p:nvSpPr>
          <p:cNvPr id="5" name="Content Placeholder 4">
            <a:extLst>
              <a:ext uri="{FF2B5EF4-FFF2-40B4-BE49-F238E27FC236}">
                <a16:creationId xmlns:a16="http://schemas.microsoft.com/office/drawing/2014/main" id="{F1B7D7CC-5746-DB34-9417-699B27FD8E00}"/>
              </a:ext>
            </a:extLst>
          </p:cNvPr>
          <p:cNvSpPr>
            <a:spLocks noGrp="1"/>
          </p:cNvSpPr>
          <p:nvPr>
            <p:ph idx="1"/>
          </p:nvPr>
        </p:nvSpPr>
        <p:spPr/>
        <p:txBody>
          <a:bodyPr/>
          <a:lstStyle/>
          <a:p>
            <a:r>
              <a:rPr lang="nl-NL" dirty="0">
                <a:latin typeface="+mn-lt"/>
              </a:rPr>
              <a:t>46 respondenten, 39 volledig ingevuld (voorlopig)</a:t>
            </a:r>
          </a:p>
          <a:p>
            <a:r>
              <a:rPr lang="nl-NL" sz="1800" dirty="0">
                <a:effectLst/>
                <a:latin typeface="+mn-lt"/>
                <a:ea typeface="Calibri" panose="020F0502020204030204" pitchFamily="34" charset="0"/>
                <a:cs typeface="Times New Roman" panose="02020603050405020304" pitchFamily="18" charset="0"/>
              </a:rPr>
              <a:t>Iets meer mannen (46%) dan vrouwen (33%)</a:t>
            </a:r>
          </a:p>
          <a:p>
            <a:r>
              <a:rPr lang="nl-NL" dirty="0">
                <a:latin typeface="+mn-lt"/>
                <a:ea typeface="Calibri" panose="020F0502020204030204" pitchFamily="34" charset="0"/>
                <a:cs typeface="Times New Roman" panose="02020603050405020304" pitchFamily="18" charset="0"/>
              </a:rPr>
              <a:t>Gemiddelde leeftijd 56 jaar, vergelijkbaar met vorige onderzoek</a:t>
            </a:r>
          </a:p>
          <a:p>
            <a:r>
              <a:rPr lang="nl-NL" dirty="0">
                <a:latin typeface="+mn-lt"/>
                <a:ea typeface="Calibri" panose="020F0502020204030204" pitchFamily="34" charset="0"/>
                <a:cs typeface="Times New Roman" panose="02020603050405020304" pitchFamily="18" charset="0"/>
              </a:rPr>
              <a:t>Opleidingsniveau: 72% hoger opgeleid, vergelijkbaar met vorige onderzoek</a:t>
            </a:r>
          </a:p>
          <a:p>
            <a:endParaRPr lang="nl-NL" sz="1800" dirty="0">
              <a:effectLst/>
              <a:latin typeface="+mn-lt"/>
              <a:ea typeface="Calibri" panose="020F0502020204030204" pitchFamily="34" charset="0"/>
              <a:cs typeface="Times New Roman" panose="02020603050405020304" pitchFamily="18" charset="0"/>
            </a:endParaRPr>
          </a:p>
          <a:p>
            <a:pPr marL="0" indent="0">
              <a:buNone/>
            </a:pPr>
            <a:r>
              <a:rPr lang="nl-NL" dirty="0">
                <a:latin typeface="+mn-lt"/>
                <a:ea typeface="Calibri" panose="020F0502020204030204" pitchFamily="34" charset="0"/>
                <a:cs typeface="Times New Roman" panose="02020603050405020304" pitchFamily="18" charset="0"/>
              </a:rPr>
              <a:t>Meer gegevens respondenten niet opgevraagd.</a:t>
            </a:r>
            <a:endParaRPr lang="nl-NL" sz="1800" dirty="0">
              <a:effectLst/>
              <a:latin typeface="+mn-lt"/>
              <a:ea typeface="Calibri" panose="020F0502020204030204" pitchFamily="34" charset="0"/>
              <a:cs typeface="Times New Roman" panose="02020603050405020304" pitchFamily="18" charset="0"/>
            </a:endParaRPr>
          </a:p>
          <a:p>
            <a:endParaRPr lang="nl-NL" dirty="0">
              <a:latin typeface="+mn-lt"/>
            </a:endParaRPr>
          </a:p>
          <a:p>
            <a:endParaRPr lang="nl-NL" dirty="0"/>
          </a:p>
        </p:txBody>
      </p:sp>
      <p:sp>
        <p:nvSpPr>
          <p:cNvPr id="6" name="Text Placeholder 5">
            <a:extLst>
              <a:ext uri="{FF2B5EF4-FFF2-40B4-BE49-F238E27FC236}">
                <a16:creationId xmlns:a16="http://schemas.microsoft.com/office/drawing/2014/main" id="{41781C8F-D13E-6C2F-88A9-FF69BB185B01}"/>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44251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530245-9856-E856-DF4F-975978F5F947}"/>
              </a:ext>
            </a:extLst>
          </p:cNvPr>
          <p:cNvSpPr>
            <a:spLocks noGrp="1"/>
          </p:cNvSpPr>
          <p:nvPr>
            <p:ph type="title"/>
          </p:nvPr>
        </p:nvSpPr>
        <p:spPr/>
        <p:txBody>
          <a:bodyPr/>
          <a:lstStyle/>
          <a:p>
            <a:r>
              <a:rPr lang="nl-NL" dirty="0" err="1"/>
              <a:t>All-electric</a:t>
            </a:r>
            <a:endParaRPr lang="nl-NL" dirty="0"/>
          </a:p>
        </p:txBody>
      </p:sp>
      <p:sp>
        <p:nvSpPr>
          <p:cNvPr id="6" name="Text Placeholder 5">
            <a:extLst>
              <a:ext uri="{FF2B5EF4-FFF2-40B4-BE49-F238E27FC236}">
                <a16:creationId xmlns:a16="http://schemas.microsoft.com/office/drawing/2014/main" id="{6F00E1C0-5CCE-1816-C3F5-7DD23274B9B5}"/>
              </a:ext>
            </a:extLst>
          </p:cNvPr>
          <p:cNvSpPr>
            <a:spLocks noGrp="1"/>
          </p:cNvSpPr>
          <p:nvPr>
            <p:ph type="body" sz="quarter" idx="13"/>
          </p:nvPr>
        </p:nvSpPr>
        <p:spPr/>
        <p:txBody>
          <a:bodyPr/>
          <a:lstStyle/>
          <a:p>
            <a:r>
              <a:rPr lang="nl-NL" dirty="0"/>
              <a:t>Meest positief:						Meest negatief:</a:t>
            </a:r>
          </a:p>
        </p:txBody>
      </p:sp>
      <p:graphicFrame>
        <p:nvGraphicFramePr>
          <p:cNvPr id="10" name="Chart 9">
            <a:extLst>
              <a:ext uri="{FF2B5EF4-FFF2-40B4-BE49-F238E27FC236}">
                <a16:creationId xmlns:a16="http://schemas.microsoft.com/office/drawing/2014/main" id="{3114FBEB-7741-D074-0204-8B6D3379F448}"/>
              </a:ext>
            </a:extLst>
          </p:cNvPr>
          <p:cNvGraphicFramePr>
            <a:graphicFrameLocks/>
          </p:cNvGraphicFramePr>
          <p:nvPr>
            <p:extLst>
              <p:ext uri="{D42A27DB-BD31-4B8C-83A1-F6EECF244321}">
                <p14:modId xmlns:p14="http://schemas.microsoft.com/office/powerpoint/2010/main" val="423855263"/>
              </p:ext>
            </p:extLst>
          </p:nvPr>
        </p:nvGraphicFramePr>
        <p:xfrm>
          <a:off x="745648" y="206769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2" name="Content Placeholder 11">
            <a:extLst>
              <a:ext uri="{FF2B5EF4-FFF2-40B4-BE49-F238E27FC236}">
                <a16:creationId xmlns:a16="http://schemas.microsoft.com/office/drawing/2014/main" id="{1643BC51-BB45-3FCF-17C9-F25D38EAE6A5}"/>
              </a:ext>
            </a:extLst>
          </p:cNvPr>
          <p:cNvSpPr>
            <a:spLocks noGrp="1"/>
          </p:cNvSpPr>
          <p:nvPr>
            <p:ph idx="1"/>
          </p:nvPr>
        </p:nvSpPr>
        <p:spPr>
          <a:xfrm>
            <a:off x="745648" y="1544400"/>
            <a:ext cx="3898360" cy="3079578"/>
          </a:xfrm>
        </p:spPr>
        <p:txBody>
          <a:bodyPr/>
          <a:lstStyle/>
          <a:p>
            <a:pPr marL="0" inden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CO</a:t>
            </a:r>
            <a:r>
              <a:rPr lang="nl-NL"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nl-NL" sz="2800" baseline="-25000" dirty="0">
                <a:effectLst/>
                <a:latin typeface="Arial" panose="020B0604020202020204" pitchFamily="34" charset="0"/>
                <a:ea typeface="Calibri" panose="020F0502020204030204" pitchFamily="34" charset="0"/>
                <a:cs typeface="Arial" panose="020B0604020202020204" pitchFamily="34" charset="0"/>
              </a:rPr>
              <a:t>	</a:t>
            </a:r>
            <a:r>
              <a:rPr lang="nl-NL" sz="1800" baseline="-25000" dirty="0">
                <a:effectLst/>
                <a:latin typeface="Arial" panose="020B0604020202020204" pitchFamily="34" charset="0"/>
                <a:ea typeface="Calibri" panose="020F0502020204030204" pitchFamily="34" charset="0"/>
                <a:cs typeface="Arial" panose="020B0604020202020204" pitchFamily="34" charset="0"/>
              </a:rPr>
              <a:t>	</a:t>
            </a:r>
            <a:endParaRPr lang="nl-NL"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C3614AC-B810-AB29-588E-0006907D74E2}"/>
              </a:ext>
            </a:extLst>
          </p:cNvPr>
          <p:cNvSpPr txBox="1"/>
          <p:nvPr/>
        </p:nvSpPr>
        <p:spPr>
          <a:xfrm>
            <a:off x="4860032" y="1544400"/>
            <a:ext cx="3744416" cy="336378"/>
          </a:xfrm>
          <a:prstGeom prst="rect">
            <a:avLst/>
          </a:prstGeom>
          <a:noFill/>
        </p:spPr>
        <p:txBody>
          <a:bodyPr wrap="square" rtlCol="0">
            <a:spAutoFit/>
          </a:bodyPr>
          <a:lstStyle/>
          <a:p>
            <a:r>
              <a:rPr lang="nl-NL" dirty="0"/>
              <a:t>investeringskosten</a:t>
            </a:r>
          </a:p>
        </p:txBody>
      </p:sp>
    </p:spTree>
    <p:extLst>
      <p:ext uri="{BB962C8B-B14F-4D97-AF65-F5344CB8AC3E}">
        <p14:creationId xmlns:p14="http://schemas.microsoft.com/office/powerpoint/2010/main" val="189028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530245-9856-E856-DF4F-975978F5F947}"/>
              </a:ext>
            </a:extLst>
          </p:cNvPr>
          <p:cNvSpPr>
            <a:spLocks noGrp="1"/>
          </p:cNvSpPr>
          <p:nvPr>
            <p:ph type="title"/>
          </p:nvPr>
        </p:nvSpPr>
        <p:spPr/>
        <p:txBody>
          <a:bodyPr/>
          <a:lstStyle/>
          <a:p>
            <a:r>
              <a:rPr lang="nl-NL" dirty="0"/>
              <a:t>Hybride</a:t>
            </a:r>
          </a:p>
        </p:txBody>
      </p:sp>
      <p:sp>
        <p:nvSpPr>
          <p:cNvPr id="6" name="Text Placeholder 5">
            <a:extLst>
              <a:ext uri="{FF2B5EF4-FFF2-40B4-BE49-F238E27FC236}">
                <a16:creationId xmlns:a16="http://schemas.microsoft.com/office/drawing/2014/main" id="{6F00E1C0-5CCE-1816-C3F5-7DD23274B9B5}"/>
              </a:ext>
            </a:extLst>
          </p:cNvPr>
          <p:cNvSpPr>
            <a:spLocks noGrp="1"/>
          </p:cNvSpPr>
          <p:nvPr>
            <p:ph type="body" sz="quarter" idx="13"/>
          </p:nvPr>
        </p:nvSpPr>
        <p:spPr/>
        <p:txBody>
          <a:bodyPr/>
          <a:lstStyle/>
          <a:p>
            <a:r>
              <a:rPr lang="nl-NL" dirty="0"/>
              <a:t>Meest positief:						Meest negatief:</a:t>
            </a:r>
          </a:p>
          <a:p>
            <a:endParaRPr lang="nl-NL" dirty="0"/>
          </a:p>
        </p:txBody>
      </p:sp>
      <p:graphicFrame>
        <p:nvGraphicFramePr>
          <p:cNvPr id="7" name="Chart 6">
            <a:extLst>
              <a:ext uri="{FF2B5EF4-FFF2-40B4-BE49-F238E27FC236}">
                <a16:creationId xmlns:a16="http://schemas.microsoft.com/office/drawing/2014/main" id="{C19D9C4E-BA75-4A16-82B4-6959B29191EC}"/>
              </a:ext>
            </a:extLst>
          </p:cNvPr>
          <p:cNvGraphicFramePr>
            <a:graphicFrameLocks/>
          </p:cNvGraphicFramePr>
          <p:nvPr>
            <p:extLst>
              <p:ext uri="{D42A27DB-BD31-4B8C-83A1-F6EECF244321}">
                <p14:modId xmlns:p14="http://schemas.microsoft.com/office/powerpoint/2010/main" val="1207883798"/>
              </p:ext>
            </p:extLst>
          </p:nvPr>
        </p:nvGraphicFramePr>
        <p:xfrm>
          <a:off x="683568" y="221171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8">
            <a:extLst>
              <a:ext uri="{FF2B5EF4-FFF2-40B4-BE49-F238E27FC236}">
                <a16:creationId xmlns:a16="http://schemas.microsoft.com/office/drawing/2014/main" id="{2B2D020D-9020-E1CE-0C79-7764E88C7158}"/>
              </a:ext>
            </a:extLst>
          </p:cNvPr>
          <p:cNvSpPr>
            <a:spLocks noGrp="1"/>
          </p:cNvSpPr>
          <p:nvPr>
            <p:ph idx="1"/>
          </p:nvPr>
        </p:nvSpPr>
        <p:spPr>
          <a:xfrm>
            <a:off x="745648" y="1544400"/>
            <a:ext cx="7858800" cy="2827550"/>
          </a:xfrm>
        </p:spPr>
        <p:txBody>
          <a:bodyPr/>
          <a:lstStyle/>
          <a:p>
            <a:pPr marL="0" indent="0">
              <a:buNone/>
            </a:pPr>
            <a:r>
              <a:rPr lang="nl-NL" dirty="0"/>
              <a:t>LT-verwarming						</a:t>
            </a:r>
          </a:p>
          <a:p>
            <a:pPr marL="0" indent="0">
              <a:buNone/>
            </a:pPr>
            <a:r>
              <a:rPr lang="nl-NL" dirty="0"/>
              <a:t>Besparing energierekening</a:t>
            </a:r>
          </a:p>
        </p:txBody>
      </p:sp>
    </p:spTree>
    <p:extLst>
      <p:ext uri="{BB962C8B-B14F-4D97-AF65-F5344CB8AC3E}">
        <p14:creationId xmlns:p14="http://schemas.microsoft.com/office/powerpoint/2010/main" val="398579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530245-9856-E856-DF4F-975978F5F947}"/>
              </a:ext>
            </a:extLst>
          </p:cNvPr>
          <p:cNvSpPr>
            <a:spLocks noGrp="1"/>
          </p:cNvSpPr>
          <p:nvPr>
            <p:ph type="title"/>
          </p:nvPr>
        </p:nvSpPr>
        <p:spPr/>
        <p:txBody>
          <a:bodyPr/>
          <a:lstStyle/>
          <a:p>
            <a:r>
              <a:rPr lang="nl-NL" dirty="0"/>
              <a:t>Warmtenet</a:t>
            </a:r>
          </a:p>
        </p:txBody>
      </p:sp>
      <p:sp>
        <p:nvSpPr>
          <p:cNvPr id="6" name="Text Placeholder 5">
            <a:extLst>
              <a:ext uri="{FF2B5EF4-FFF2-40B4-BE49-F238E27FC236}">
                <a16:creationId xmlns:a16="http://schemas.microsoft.com/office/drawing/2014/main" id="{6F00E1C0-5CCE-1816-C3F5-7DD23274B9B5}"/>
              </a:ext>
            </a:extLst>
          </p:cNvPr>
          <p:cNvSpPr>
            <a:spLocks noGrp="1"/>
          </p:cNvSpPr>
          <p:nvPr>
            <p:ph type="body" sz="quarter" idx="13"/>
          </p:nvPr>
        </p:nvSpPr>
        <p:spPr/>
        <p:txBody>
          <a:bodyPr/>
          <a:lstStyle/>
          <a:p>
            <a:r>
              <a:rPr lang="nl-NL" dirty="0"/>
              <a:t>Meest positief:						Meest negatief:</a:t>
            </a:r>
          </a:p>
          <a:p>
            <a:endParaRPr lang="nl-NL" dirty="0"/>
          </a:p>
        </p:txBody>
      </p:sp>
      <p:sp>
        <p:nvSpPr>
          <p:cNvPr id="9" name="Content Placeholder 8">
            <a:extLst>
              <a:ext uri="{FF2B5EF4-FFF2-40B4-BE49-F238E27FC236}">
                <a16:creationId xmlns:a16="http://schemas.microsoft.com/office/drawing/2014/main" id="{2B2D020D-9020-E1CE-0C79-7764E88C7158}"/>
              </a:ext>
            </a:extLst>
          </p:cNvPr>
          <p:cNvSpPr>
            <a:spLocks noGrp="1"/>
          </p:cNvSpPr>
          <p:nvPr>
            <p:ph idx="1"/>
          </p:nvPr>
        </p:nvSpPr>
        <p:spPr>
          <a:xfrm>
            <a:off x="745648" y="1544400"/>
            <a:ext cx="7858800" cy="2953510"/>
          </a:xfrm>
        </p:spPr>
        <p:txBody>
          <a:bodyPr/>
          <a:lstStyle/>
          <a:p>
            <a:pPr marL="0" indent="0">
              <a:buNone/>
            </a:pPr>
            <a:r>
              <a:rPr lang="nl-NL" dirty="0"/>
              <a:t>Duurzame bron						Terugverdientijd</a:t>
            </a:r>
          </a:p>
          <a:p>
            <a:pPr marL="0" indent="0">
              <a:buNone/>
            </a:pPr>
            <a:r>
              <a:rPr lang="nl-NL" dirty="0"/>
              <a:t>LT-verwarming						Switchen energieleverancier</a:t>
            </a:r>
          </a:p>
          <a:p>
            <a:pPr marL="0" indent="0">
              <a:buNone/>
            </a:pPr>
            <a:r>
              <a:rPr lang="nl-NL" dirty="0"/>
              <a:t>Subsidies							Overlast aanleg net</a:t>
            </a:r>
          </a:p>
        </p:txBody>
      </p:sp>
      <p:graphicFrame>
        <p:nvGraphicFramePr>
          <p:cNvPr id="12" name="Chart 11">
            <a:extLst>
              <a:ext uri="{FF2B5EF4-FFF2-40B4-BE49-F238E27FC236}">
                <a16:creationId xmlns:a16="http://schemas.microsoft.com/office/drawing/2014/main" id="{497946C1-7293-72C7-EFE1-02DACF0F36D3}"/>
              </a:ext>
            </a:extLst>
          </p:cNvPr>
          <p:cNvGraphicFramePr>
            <a:graphicFrameLocks/>
          </p:cNvGraphicFramePr>
          <p:nvPr>
            <p:extLst>
              <p:ext uri="{D42A27DB-BD31-4B8C-83A1-F6EECF244321}">
                <p14:modId xmlns:p14="http://schemas.microsoft.com/office/powerpoint/2010/main" val="3922251809"/>
              </p:ext>
            </p:extLst>
          </p:nvPr>
        </p:nvGraphicFramePr>
        <p:xfrm>
          <a:off x="611560" y="2365018"/>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950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530245-9856-E856-DF4F-975978F5F947}"/>
              </a:ext>
            </a:extLst>
          </p:cNvPr>
          <p:cNvSpPr>
            <a:spLocks noGrp="1"/>
          </p:cNvSpPr>
          <p:nvPr>
            <p:ph type="title"/>
          </p:nvPr>
        </p:nvSpPr>
        <p:spPr/>
        <p:txBody>
          <a:bodyPr/>
          <a:lstStyle/>
          <a:p>
            <a:r>
              <a:rPr lang="nl-NL" dirty="0"/>
              <a:t>Voorkeur technieken</a:t>
            </a:r>
          </a:p>
        </p:txBody>
      </p:sp>
      <p:sp>
        <p:nvSpPr>
          <p:cNvPr id="6" name="Text Placeholder 5">
            <a:extLst>
              <a:ext uri="{FF2B5EF4-FFF2-40B4-BE49-F238E27FC236}">
                <a16:creationId xmlns:a16="http://schemas.microsoft.com/office/drawing/2014/main" id="{6F00E1C0-5CCE-1816-C3F5-7DD23274B9B5}"/>
              </a:ext>
            </a:extLst>
          </p:cNvPr>
          <p:cNvSpPr>
            <a:spLocks noGrp="1"/>
          </p:cNvSpPr>
          <p:nvPr>
            <p:ph type="body" sz="quarter" idx="13"/>
          </p:nvPr>
        </p:nvSpPr>
        <p:spPr/>
        <p:txBody>
          <a:bodyPr/>
          <a:lstStyle/>
          <a:p>
            <a:endParaRPr lang="nl-NL"/>
          </a:p>
        </p:txBody>
      </p:sp>
      <p:pic>
        <p:nvPicPr>
          <p:cNvPr id="2" name="Picture 1">
            <a:extLst>
              <a:ext uri="{FF2B5EF4-FFF2-40B4-BE49-F238E27FC236}">
                <a16:creationId xmlns:a16="http://schemas.microsoft.com/office/drawing/2014/main" id="{5D0D53E9-CF6D-7E2F-CF16-93B570D24045}"/>
              </a:ext>
            </a:extLst>
          </p:cNvPr>
          <p:cNvPicPr>
            <a:picLocks noChangeAspect="1"/>
          </p:cNvPicPr>
          <p:nvPr/>
        </p:nvPicPr>
        <p:blipFill>
          <a:blip r:embed="rId2"/>
          <a:stretch>
            <a:fillRect/>
          </a:stretch>
        </p:blipFill>
        <p:spPr>
          <a:xfrm>
            <a:off x="395536" y="1420079"/>
            <a:ext cx="4688840" cy="2764790"/>
          </a:xfrm>
          <a:prstGeom prst="rect">
            <a:avLst/>
          </a:prstGeom>
        </p:spPr>
      </p:pic>
      <p:pic>
        <p:nvPicPr>
          <p:cNvPr id="3" name="Content Placeholder 2">
            <a:extLst>
              <a:ext uri="{FF2B5EF4-FFF2-40B4-BE49-F238E27FC236}">
                <a16:creationId xmlns:a16="http://schemas.microsoft.com/office/drawing/2014/main" id="{C36240E1-0061-7CB4-7AC7-89054BD61A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0072" y="600523"/>
            <a:ext cx="3406349" cy="3865937"/>
          </a:xfrm>
          <a:prstGeom prst="rect">
            <a:avLst/>
          </a:prstGeom>
        </p:spPr>
      </p:pic>
    </p:spTree>
    <p:extLst>
      <p:ext uri="{BB962C8B-B14F-4D97-AF65-F5344CB8AC3E}">
        <p14:creationId xmlns:p14="http://schemas.microsoft.com/office/powerpoint/2010/main" val="2209595896"/>
      </p:ext>
    </p:extLst>
  </p:cSld>
  <p:clrMapOvr>
    <a:masterClrMapping/>
  </p:clrMapOvr>
</p:sld>
</file>

<file path=ppt/theme/theme1.xml><?xml version="1.0" encoding="utf-8"?>
<a:theme xmlns:a="http://schemas.openxmlformats.org/drawingml/2006/main" name="DIZ00017 - template-EN">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D4DF52CD1518440A9410417543192CF" ma:contentTypeVersion="13" ma:contentTypeDescription="Een nieuw document maken." ma:contentTypeScope="" ma:versionID="a79ab75fe111075bc58b240f59ee909b">
  <xsd:schema xmlns:xsd="http://www.w3.org/2001/XMLSchema" xmlns:xs="http://www.w3.org/2001/XMLSchema" xmlns:p="http://schemas.microsoft.com/office/2006/metadata/properties" xmlns:ns3="41d31240-3f9b-4160-aa9d-7e114304e6cc" xmlns:ns4="d665bda0-32f6-4388-bc96-c7f43a2006b3" targetNamespace="http://schemas.microsoft.com/office/2006/metadata/properties" ma:root="true" ma:fieldsID="da7aae0d663f66df7b8f944b23f40f1b" ns3:_="" ns4:_="">
    <xsd:import namespace="41d31240-3f9b-4160-aa9d-7e114304e6cc"/>
    <xsd:import namespace="d665bda0-32f6-4388-bc96-c7f43a2006b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31240-3f9b-4160-aa9d-7e114304e6cc"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5bda0-32f6-4388-bc96-c7f43a2006b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6550ED-D838-4BEE-AA9B-10457F601D90}">
  <ds:schemaRefs>
    <ds:schemaRef ds:uri="http://schemas.microsoft.com/sharepoint/v3/contenttype/forms"/>
  </ds:schemaRefs>
</ds:datastoreItem>
</file>

<file path=customXml/itemProps2.xml><?xml version="1.0" encoding="utf-8"?>
<ds:datastoreItem xmlns:ds="http://schemas.openxmlformats.org/officeDocument/2006/customXml" ds:itemID="{DA6FB566-71CB-4B61-8FE8-A35AABA9AF5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7E63CFF-9522-4510-B12A-D4644464A9DF}">
  <ds:schemaRefs>
    <ds:schemaRef ds:uri="http://schemas.microsoft.com/office/2006/metadata/longProperties"/>
  </ds:schemaRefs>
</ds:datastoreItem>
</file>

<file path=customXml/itemProps4.xml><?xml version="1.0" encoding="utf-8"?>
<ds:datastoreItem xmlns:ds="http://schemas.openxmlformats.org/officeDocument/2006/customXml" ds:itemID="{AA5D9363-8E2C-4420-A949-8A91CCBA84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31240-3f9b-4160-aa9d-7e114304e6cc"/>
    <ds:schemaRef ds:uri="d665bda0-32f6-4388-bc96-c7f43a2006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DIZ00017 - template-EN.potx</Template>
  <TotalTime>16406</TotalTime>
  <Words>1851</Words>
  <Application>Microsoft Office PowerPoint</Application>
  <PresentationFormat>On-screen Show (16:9)</PresentationFormat>
  <Paragraphs>154</Paragraphs>
  <Slides>26</Slides>
  <Notes>6</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26</vt:i4>
      </vt:variant>
    </vt:vector>
  </HeadingPairs>
  <TitlesOfParts>
    <vt:vector size="34" baseType="lpstr">
      <vt:lpstr>Arial</vt:lpstr>
      <vt:lpstr>Calibri</vt:lpstr>
      <vt:lpstr>Times New Roman</vt:lpstr>
      <vt:lpstr>DIZ00017 - template-EN</vt:lpstr>
      <vt:lpstr>2_Aangepast ontwerp</vt:lpstr>
      <vt:lpstr>1_Aangepast ontwerp</vt:lpstr>
      <vt:lpstr>4_Aangepast ontwerp</vt:lpstr>
      <vt:lpstr>3_Aangepast ontwerp</vt:lpstr>
      <vt:lpstr>Evaluatiemoment 2 (ICQ)</vt:lpstr>
      <vt:lpstr>Proces &amp; planning</vt:lpstr>
      <vt:lpstr>Programma evaluatie</vt:lpstr>
      <vt:lpstr>Bespreken resultaten</vt:lpstr>
      <vt:lpstr>Respondenten</vt:lpstr>
      <vt:lpstr>All-electric</vt:lpstr>
      <vt:lpstr>Hybride</vt:lpstr>
      <vt:lpstr>Warmtenet</vt:lpstr>
      <vt:lpstr>Voorkeur technieken</vt:lpstr>
      <vt:lpstr>Voorkeur technieken</vt:lpstr>
      <vt:lpstr>Voorkeur technieken</vt:lpstr>
      <vt:lpstr>Voorkeur technieken</vt:lpstr>
      <vt:lpstr>Voorkeur technieken</vt:lpstr>
      <vt:lpstr>Onaanvaardbare opties</vt:lpstr>
      <vt:lpstr>Onaanvaardbare opties</vt:lpstr>
      <vt:lpstr>Onaanvaardbare opties</vt:lpstr>
      <vt:lpstr>Andere suggesties:</vt:lpstr>
      <vt:lpstr>Evaluatievragen</vt:lpstr>
      <vt:lpstr>Conclusies</vt:lpstr>
      <vt:lpstr>Reactie?</vt:lpstr>
      <vt:lpstr>Doorpraten over thema’s</vt:lpstr>
      <vt:lpstr>Doel van de bijeenkomst</vt:lpstr>
      <vt:lpstr>Doorpraten over thema’s</vt:lpstr>
      <vt:lpstr>Doorpraten over thema’s</vt:lpstr>
      <vt:lpstr>Dynamische leeragenda/evaluatievragen</vt:lpstr>
      <vt:lpstr>Vervolgstappen</vt:lpstr>
    </vt:vector>
  </TitlesOfParts>
  <Company>RCLM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presentatie Corporate NL</dc:title>
  <dc:creator>Ruben van der Made</dc:creator>
  <cp:lastModifiedBy>Bouw K, Kathelijne</cp:lastModifiedBy>
  <cp:revision>501</cp:revision>
  <cp:lastPrinted>2017-10-12T09:19:22Z</cp:lastPrinted>
  <dcterms:created xsi:type="dcterms:W3CDTF">2008-01-28T12:56:33Z</dcterms:created>
  <dcterms:modified xsi:type="dcterms:W3CDTF">2022-09-19T10:08:11Z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ganisatieonderdeel">
    <vt:lpwstr>Corporate</vt:lpwstr>
  </property>
  <property fmtid="{D5CDD505-2E9C-101B-9397-08002B2CF9AE}" pid="4" name="ContentTypeId">
    <vt:lpwstr>0x010100FD4DF52CD1518440A9410417543192CF</vt:lpwstr>
  </property>
  <property fmtid="{D5CDD505-2E9C-101B-9397-08002B2CF9AE}" pid="5" name="HanzeNavigationTerm">
    <vt:lpwstr>85;#Marketing and Communication|b136be3e-7b26-4d45-868e-3f5f05aa195b</vt:lpwstr>
  </property>
  <property fmtid="{D5CDD505-2E9C-101B-9397-08002B2CF9AE}" pid="6" name="HanzeSchool">
    <vt:lpwstr/>
  </property>
  <property fmtid="{D5CDD505-2E9C-101B-9397-08002B2CF9AE}" pid="7" name="HanzeEducationType">
    <vt:lpwstr/>
  </property>
  <property fmtid="{D5CDD505-2E9C-101B-9397-08002B2CF9AE}" pid="8" name="HanzeEducationCourseStartDate">
    <vt:lpwstr/>
  </property>
  <property fmtid="{D5CDD505-2E9C-101B-9397-08002B2CF9AE}" pid="9" name="HanzeEducationForm">
    <vt:lpwstr/>
  </property>
  <property fmtid="{D5CDD505-2E9C-101B-9397-08002B2CF9AE}" pid="10" name="HanzeEducationProfile">
    <vt:lpwstr/>
  </property>
  <property fmtid="{D5CDD505-2E9C-101B-9397-08002B2CF9AE}" pid="11" name="HanzeResearchCenter">
    <vt:lpwstr/>
  </property>
  <property fmtid="{D5CDD505-2E9C-101B-9397-08002B2CF9AE}" pid="12" name="HanzeEducationAreasOfInterest">
    <vt:lpwstr/>
  </property>
  <property fmtid="{D5CDD505-2E9C-101B-9397-08002B2CF9AE}" pid="13" name="HanzeEducationProfession">
    <vt:lpwstr/>
  </property>
  <property fmtid="{D5CDD505-2E9C-101B-9397-08002B2CF9AE}" pid="14" name="HanzeEducationCourseDuration">
    <vt:lpwstr/>
  </property>
  <property fmtid="{D5CDD505-2E9C-101B-9397-08002B2CF9AE}" pid="15" name="HanzeEducationTestimony">
    <vt:lpwstr/>
  </property>
  <property fmtid="{D5CDD505-2E9C-101B-9397-08002B2CF9AE}" pid="16" name="HanzePageType">
    <vt:lpwstr/>
  </property>
  <property fmtid="{D5CDD505-2E9C-101B-9397-08002B2CF9AE}" pid="17" name="HanzeEducationLocation">
    <vt:lpwstr/>
  </property>
</Properties>
</file>