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3">
  <p:sldMasterIdLst>
    <p:sldMasterId id="2147483665" r:id="rId5"/>
    <p:sldMasterId id="2147483681" r:id="rId6"/>
    <p:sldMasterId id="2147483675" r:id="rId7"/>
    <p:sldMasterId id="2147483871" r:id="rId8"/>
    <p:sldMasterId id="2147483857" r:id="rId9"/>
  </p:sldMasterIdLst>
  <p:notesMasterIdLst>
    <p:notesMasterId r:id="rId55"/>
  </p:notesMasterIdLst>
  <p:handoutMasterIdLst>
    <p:handoutMasterId r:id="rId56"/>
  </p:handoutMasterIdLst>
  <p:sldIdLst>
    <p:sldId id="353" r:id="rId10"/>
    <p:sldId id="431" r:id="rId11"/>
    <p:sldId id="440" r:id="rId12"/>
    <p:sldId id="468" r:id="rId13"/>
    <p:sldId id="475" r:id="rId14"/>
    <p:sldId id="422" r:id="rId15"/>
    <p:sldId id="427" r:id="rId16"/>
    <p:sldId id="476" r:id="rId17"/>
    <p:sldId id="435" r:id="rId18"/>
    <p:sldId id="453" r:id="rId19"/>
    <p:sldId id="455" r:id="rId20"/>
    <p:sldId id="469" r:id="rId21"/>
    <p:sldId id="459" r:id="rId22"/>
    <p:sldId id="465" r:id="rId23"/>
    <p:sldId id="477" r:id="rId24"/>
    <p:sldId id="478" r:id="rId25"/>
    <p:sldId id="479" r:id="rId26"/>
    <p:sldId id="480" r:id="rId27"/>
    <p:sldId id="474" r:id="rId28"/>
    <p:sldId id="484" r:id="rId29"/>
    <p:sldId id="486" r:id="rId30"/>
    <p:sldId id="487" r:id="rId31"/>
    <p:sldId id="489" r:id="rId32"/>
    <p:sldId id="467" r:id="rId33"/>
    <p:sldId id="470" r:id="rId34"/>
    <p:sldId id="497" r:id="rId35"/>
    <p:sldId id="498" r:id="rId36"/>
    <p:sldId id="471" r:id="rId37"/>
    <p:sldId id="499" r:id="rId38"/>
    <p:sldId id="493" r:id="rId39"/>
    <p:sldId id="494" r:id="rId40"/>
    <p:sldId id="495" r:id="rId41"/>
    <p:sldId id="507" r:id="rId42"/>
    <p:sldId id="490" r:id="rId43"/>
    <p:sldId id="492" r:id="rId44"/>
    <p:sldId id="491" r:id="rId45"/>
    <p:sldId id="464" r:id="rId46"/>
    <p:sldId id="506" r:id="rId47"/>
    <p:sldId id="460" r:id="rId48"/>
    <p:sldId id="501" r:id="rId49"/>
    <p:sldId id="502" r:id="rId50"/>
    <p:sldId id="503" r:id="rId51"/>
    <p:sldId id="504" r:id="rId52"/>
    <p:sldId id="472" r:id="rId53"/>
    <p:sldId id="505" r:id="rId54"/>
  </p:sldIdLst>
  <p:sldSz cx="9144000" cy="5143500" type="screen16x9"/>
  <p:notesSz cx="6669088" cy="9872663"/>
  <p:defaultTextStyle>
    <a:defPPr>
      <a:defRPr lang="en-US"/>
    </a:defPPr>
    <a:lvl1pPr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baseline="-250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baseline="-250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baseline="-250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baseline="-250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93A5969-B920-47B2-A371-30DEFC433194}">
          <p14:sldIdLst>
            <p14:sldId id="353"/>
            <p14:sldId id="431"/>
            <p14:sldId id="440"/>
            <p14:sldId id="468"/>
            <p14:sldId id="475"/>
            <p14:sldId id="422"/>
            <p14:sldId id="427"/>
            <p14:sldId id="476"/>
            <p14:sldId id="435"/>
            <p14:sldId id="453"/>
            <p14:sldId id="455"/>
            <p14:sldId id="469"/>
            <p14:sldId id="459"/>
            <p14:sldId id="465"/>
            <p14:sldId id="477"/>
            <p14:sldId id="478"/>
            <p14:sldId id="479"/>
            <p14:sldId id="480"/>
            <p14:sldId id="474"/>
            <p14:sldId id="484"/>
            <p14:sldId id="486"/>
            <p14:sldId id="487"/>
            <p14:sldId id="489"/>
            <p14:sldId id="467"/>
            <p14:sldId id="470"/>
            <p14:sldId id="497"/>
            <p14:sldId id="498"/>
            <p14:sldId id="471"/>
            <p14:sldId id="499"/>
            <p14:sldId id="493"/>
            <p14:sldId id="494"/>
            <p14:sldId id="495"/>
            <p14:sldId id="507"/>
            <p14:sldId id="490"/>
            <p14:sldId id="492"/>
            <p14:sldId id="491"/>
            <p14:sldId id="464"/>
            <p14:sldId id="506"/>
            <p14:sldId id="460"/>
            <p14:sldId id="501"/>
            <p14:sldId id="502"/>
            <p14:sldId id="503"/>
            <p14:sldId id="504"/>
            <p14:sldId id="472"/>
            <p14:sldId id="505"/>
          </p14:sldIdLst>
        </p14:section>
      </p14:sectionLst>
    </p:ext>
    <p:ext uri="{EFAFB233-063F-42B5-8137-9DF3F51BA10A}">
      <p15:sldGuideLst xmlns:p15="http://schemas.microsoft.com/office/powerpoint/2012/main">
        <p15:guide id="1" orient="horz" pos="223">
          <p15:clr>
            <a:srgbClr val="A4A3A4"/>
          </p15:clr>
        </p15:guide>
        <p15:guide id="2" orient="horz" pos="645">
          <p15:clr>
            <a:srgbClr val="A4A3A4"/>
          </p15:clr>
        </p15:guide>
        <p15:guide id="3" pos="237">
          <p15:clr>
            <a:srgbClr val="A4A3A4"/>
          </p15:clr>
        </p15:guide>
        <p15:guide id="4" pos="692">
          <p15:clr>
            <a:srgbClr val="A4A3A4"/>
          </p15:clr>
        </p15:guide>
        <p15:guide id="5" pos="2171">
          <p15:clr>
            <a:srgbClr val="A4A3A4"/>
          </p15:clr>
        </p15:guide>
        <p15:guide id="6" pos="726">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sau" initials="ad" lastIdx="4" clrIdx="0"/>
  <p:cmAuthor id="1" name="Montoya Cardona J, Juliana" initials="MCJJ" lastIdx="2" clrIdx="1">
    <p:extLst>
      <p:ext uri="{19B8F6BF-5375-455C-9EA6-DF929625EA0E}">
        <p15:presenceInfo xmlns:p15="http://schemas.microsoft.com/office/powerpoint/2012/main" userId="S-1-5-21-1292428093-1767777339-682003330-2052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A16"/>
    <a:srgbClr val="343434"/>
    <a:srgbClr val="444444"/>
    <a:srgbClr val="3E3E3D"/>
    <a:srgbClr val="E05413"/>
    <a:srgbClr val="E76A17"/>
    <a:srgbClr val="EE7F00"/>
    <a:srgbClr val="DF64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2639" autoAdjust="0"/>
  </p:normalViewPr>
  <p:slideViewPr>
    <p:cSldViewPr showGuides="1">
      <p:cViewPr varScale="1">
        <p:scale>
          <a:sx n="151" d="100"/>
          <a:sy n="151" d="100"/>
        </p:scale>
        <p:origin x="432" y="138"/>
      </p:cViewPr>
      <p:guideLst>
        <p:guide orient="horz" pos="223"/>
        <p:guide orient="horz" pos="645"/>
        <p:guide pos="237"/>
        <p:guide pos="692"/>
        <p:guide pos="2171"/>
        <p:guide pos="726"/>
      </p:guideLst>
    </p:cSldViewPr>
  </p:slideViewPr>
  <p:outlineViewPr>
    <p:cViewPr>
      <p:scale>
        <a:sx n="33" d="100"/>
        <a:sy n="33" d="100"/>
      </p:scale>
      <p:origin x="0" y="-1032"/>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131" d="100"/>
          <a:sy n="131" d="100"/>
        </p:scale>
        <p:origin x="-3896" y="-120"/>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w K, Kathelijne" userId="85b5dacc-3ac3-4a62-9c75-016f16d78b11" providerId="ADAL" clId="{E38DCFFB-EC22-46E5-ABE6-A0338BAEEE8A}"/>
    <pc:docChg chg="undo custSel addSld delSld modSld sldOrd modSection">
      <pc:chgData name="Bouw K, Kathelijne" userId="85b5dacc-3ac3-4a62-9c75-016f16d78b11" providerId="ADAL" clId="{E38DCFFB-EC22-46E5-ABE6-A0338BAEEE8A}" dt="2022-09-28T07:04:02.977" v="4598" actId="166"/>
      <pc:docMkLst>
        <pc:docMk/>
      </pc:docMkLst>
      <pc:sldChg chg="modSp mod">
        <pc:chgData name="Bouw K, Kathelijne" userId="85b5dacc-3ac3-4a62-9c75-016f16d78b11" providerId="ADAL" clId="{E38DCFFB-EC22-46E5-ABE6-A0338BAEEE8A}" dt="2022-09-14T08:40:50.815" v="1659" actId="20577"/>
        <pc:sldMkLst>
          <pc:docMk/>
          <pc:sldMk cId="3281876719" sldId="353"/>
        </pc:sldMkLst>
        <pc:spChg chg="mod">
          <ac:chgData name="Bouw K, Kathelijne" userId="85b5dacc-3ac3-4a62-9c75-016f16d78b11" providerId="ADAL" clId="{E38DCFFB-EC22-46E5-ABE6-A0338BAEEE8A}" dt="2022-09-14T08:40:43.082" v="1655" actId="255"/>
          <ac:spMkLst>
            <pc:docMk/>
            <pc:sldMk cId="3281876719" sldId="353"/>
            <ac:spMk id="2" creationId="{00000000-0000-0000-0000-000000000000}"/>
          </ac:spMkLst>
        </pc:spChg>
        <pc:spChg chg="mod">
          <ac:chgData name="Bouw K, Kathelijne" userId="85b5dacc-3ac3-4a62-9c75-016f16d78b11" providerId="ADAL" clId="{E38DCFFB-EC22-46E5-ABE6-A0338BAEEE8A}" dt="2022-09-14T08:40:50.815" v="1659" actId="20577"/>
          <ac:spMkLst>
            <pc:docMk/>
            <pc:sldMk cId="3281876719" sldId="353"/>
            <ac:spMk id="3" creationId="{00000000-0000-0000-0000-000000000000}"/>
          </ac:spMkLst>
        </pc:spChg>
      </pc:sldChg>
      <pc:sldChg chg="add">
        <pc:chgData name="Bouw K, Kathelijne" userId="85b5dacc-3ac3-4a62-9c75-016f16d78b11" providerId="ADAL" clId="{E38DCFFB-EC22-46E5-ABE6-A0338BAEEE8A}" dt="2022-09-14T08:09:17.660" v="1252"/>
        <pc:sldMkLst>
          <pc:docMk/>
          <pc:sldMk cId="1108340140" sldId="422"/>
        </pc:sldMkLst>
      </pc:sldChg>
      <pc:sldChg chg="add">
        <pc:chgData name="Bouw K, Kathelijne" userId="85b5dacc-3ac3-4a62-9c75-016f16d78b11" providerId="ADAL" clId="{E38DCFFB-EC22-46E5-ABE6-A0338BAEEE8A}" dt="2022-09-14T08:09:17.660" v="1252"/>
        <pc:sldMkLst>
          <pc:docMk/>
          <pc:sldMk cId="554884969" sldId="427"/>
        </pc:sldMkLst>
      </pc:sldChg>
      <pc:sldChg chg="addSp delSp modSp add mod">
        <pc:chgData name="Bouw K, Kathelijne" userId="85b5dacc-3ac3-4a62-9c75-016f16d78b11" providerId="ADAL" clId="{E38DCFFB-EC22-46E5-ABE6-A0338BAEEE8A}" dt="2022-09-26T10:16:04.676" v="4016" actId="1076"/>
        <pc:sldMkLst>
          <pc:docMk/>
          <pc:sldMk cId="334612614" sldId="431"/>
        </pc:sldMkLst>
        <pc:spChg chg="add mod">
          <ac:chgData name="Bouw K, Kathelijne" userId="85b5dacc-3ac3-4a62-9c75-016f16d78b11" providerId="ADAL" clId="{E38DCFFB-EC22-46E5-ABE6-A0338BAEEE8A}" dt="2022-09-26T10:16:04.676" v="4016" actId="1076"/>
          <ac:spMkLst>
            <pc:docMk/>
            <pc:sldMk cId="334612614" sldId="431"/>
            <ac:spMk id="2" creationId="{3C8E853B-DD17-62DD-8B2A-DDE6C7F12ACF}"/>
          </ac:spMkLst>
        </pc:spChg>
        <pc:spChg chg="del">
          <ac:chgData name="Bouw K, Kathelijne" userId="85b5dacc-3ac3-4a62-9c75-016f16d78b11" providerId="ADAL" clId="{E38DCFFB-EC22-46E5-ABE6-A0338BAEEE8A}" dt="2022-09-26T10:15:32.962" v="4009" actId="478"/>
          <ac:spMkLst>
            <pc:docMk/>
            <pc:sldMk cId="334612614" sldId="431"/>
            <ac:spMk id="12" creationId="{1F773AFE-F630-44A4-4A80-6811F0375340}"/>
          </ac:spMkLst>
        </pc:spChg>
        <pc:spChg chg="del">
          <ac:chgData name="Bouw K, Kathelijne" userId="85b5dacc-3ac3-4a62-9c75-016f16d78b11" providerId="ADAL" clId="{E38DCFFB-EC22-46E5-ABE6-A0338BAEEE8A}" dt="2022-09-26T10:15:35.281" v="4010" actId="478"/>
          <ac:spMkLst>
            <pc:docMk/>
            <pc:sldMk cId="334612614" sldId="431"/>
            <ac:spMk id="15" creationId="{1B38EF17-02D8-3AB8-270F-4BEF664033E5}"/>
          </ac:spMkLst>
        </pc:spChg>
        <pc:spChg chg="del">
          <ac:chgData name="Bouw K, Kathelijne" userId="85b5dacc-3ac3-4a62-9c75-016f16d78b11" providerId="ADAL" clId="{E38DCFFB-EC22-46E5-ABE6-A0338BAEEE8A}" dt="2022-09-26T10:15:40.626" v="4011" actId="478"/>
          <ac:spMkLst>
            <pc:docMk/>
            <pc:sldMk cId="334612614" sldId="431"/>
            <ac:spMk id="18" creationId="{0AA9E031-9A0C-7D7B-6AD2-769FE34CF75A}"/>
          </ac:spMkLst>
        </pc:spChg>
        <pc:spChg chg="mod">
          <ac:chgData name="Bouw K, Kathelijne" userId="85b5dacc-3ac3-4a62-9c75-016f16d78b11" providerId="ADAL" clId="{E38DCFFB-EC22-46E5-ABE6-A0338BAEEE8A}" dt="2022-09-26T10:15:48.693" v="4014" actId="20577"/>
          <ac:spMkLst>
            <pc:docMk/>
            <pc:sldMk cId="334612614" sldId="431"/>
            <ac:spMk id="45" creationId="{86C2A966-CCED-2AF3-0244-C5D0C0040221}"/>
          </ac:spMkLst>
        </pc:spChg>
        <pc:grpChg chg="del">
          <ac:chgData name="Bouw K, Kathelijne" userId="85b5dacc-3ac3-4a62-9c75-016f16d78b11" providerId="ADAL" clId="{E38DCFFB-EC22-46E5-ABE6-A0338BAEEE8A}" dt="2022-09-26T10:15:32.962" v="4009" actId="478"/>
          <ac:grpSpMkLst>
            <pc:docMk/>
            <pc:sldMk cId="334612614" sldId="431"/>
            <ac:grpSpMk id="10" creationId="{856F5485-F1AB-1EDD-C512-E99F42982ADD}"/>
          </ac:grpSpMkLst>
        </pc:grpChg>
        <pc:grpChg chg="del">
          <ac:chgData name="Bouw K, Kathelijne" userId="85b5dacc-3ac3-4a62-9c75-016f16d78b11" providerId="ADAL" clId="{E38DCFFB-EC22-46E5-ABE6-A0338BAEEE8A}" dt="2022-09-26T10:15:35.281" v="4010" actId="478"/>
          <ac:grpSpMkLst>
            <pc:docMk/>
            <pc:sldMk cId="334612614" sldId="431"/>
            <ac:grpSpMk id="13" creationId="{BCBBBE62-CF81-072C-5BC9-FE5C33CF7654}"/>
          </ac:grpSpMkLst>
        </pc:grpChg>
        <pc:grpChg chg="del">
          <ac:chgData name="Bouw K, Kathelijne" userId="85b5dacc-3ac3-4a62-9c75-016f16d78b11" providerId="ADAL" clId="{E38DCFFB-EC22-46E5-ABE6-A0338BAEEE8A}" dt="2022-09-26T10:15:40.626" v="4011" actId="478"/>
          <ac:grpSpMkLst>
            <pc:docMk/>
            <pc:sldMk cId="334612614" sldId="431"/>
            <ac:grpSpMk id="16" creationId="{0E830585-874C-A389-F7FD-BA6EE27D2C44}"/>
          </ac:grpSpMkLst>
        </pc:grpChg>
      </pc:sldChg>
      <pc:sldChg chg="add ord">
        <pc:chgData name="Bouw K, Kathelijne" userId="85b5dacc-3ac3-4a62-9c75-016f16d78b11" providerId="ADAL" clId="{E38DCFFB-EC22-46E5-ABE6-A0338BAEEE8A}" dt="2022-09-14T08:24:48.643" v="1359"/>
        <pc:sldMkLst>
          <pc:docMk/>
          <pc:sldMk cId="3185058374" sldId="435"/>
        </pc:sldMkLst>
      </pc:sldChg>
      <pc:sldChg chg="del">
        <pc:chgData name="Bouw K, Kathelijne" userId="85b5dacc-3ac3-4a62-9c75-016f16d78b11" providerId="ADAL" clId="{E38DCFFB-EC22-46E5-ABE6-A0338BAEEE8A}" dt="2022-09-26T10:15:29.193" v="4008" actId="47"/>
        <pc:sldMkLst>
          <pc:docMk/>
          <pc:sldMk cId="140157190" sldId="439"/>
        </pc:sldMkLst>
      </pc:sldChg>
      <pc:sldChg chg="modSp mod">
        <pc:chgData name="Bouw K, Kathelijne" userId="85b5dacc-3ac3-4a62-9c75-016f16d78b11" providerId="ADAL" clId="{E38DCFFB-EC22-46E5-ABE6-A0338BAEEE8A}" dt="2022-09-26T14:41:03.852" v="4064" actId="20577"/>
        <pc:sldMkLst>
          <pc:docMk/>
          <pc:sldMk cId="1068087968" sldId="440"/>
        </pc:sldMkLst>
        <pc:spChg chg="mod">
          <ac:chgData name="Bouw K, Kathelijne" userId="85b5dacc-3ac3-4a62-9c75-016f16d78b11" providerId="ADAL" clId="{E38DCFFB-EC22-46E5-ABE6-A0338BAEEE8A}" dt="2022-09-14T08:39:55.031" v="1594" actId="20577"/>
          <ac:spMkLst>
            <pc:docMk/>
            <pc:sldMk cId="1068087968" sldId="440"/>
            <ac:spMk id="4" creationId="{3C3D761E-F303-B710-63D1-5F57112E6F99}"/>
          </ac:spMkLst>
        </pc:spChg>
        <pc:spChg chg="mod">
          <ac:chgData name="Bouw K, Kathelijne" userId="85b5dacc-3ac3-4a62-9c75-016f16d78b11" providerId="ADAL" clId="{E38DCFFB-EC22-46E5-ABE6-A0338BAEEE8A}" dt="2022-09-26T14:41:03.852" v="4064" actId="20577"/>
          <ac:spMkLst>
            <pc:docMk/>
            <pc:sldMk cId="1068087968" sldId="440"/>
            <ac:spMk id="5" creationId="{8669BAEB-0317-0FED-14BB-8749EF084A0E}"/>
          </ac:spMkLst>
        </pc:spChg>
      </pc:sldChg>
      <pc:sldChg chg="addSp modSp add mod ord">
        <pc:chgData name="Bouw K, Kathelijne" userId="85b5dacc-3ac3-4a62-9c75-016f16d78b11" providerId="ADAL" clId="{E38DCFFB-EC22-46E5-ABE6-A0338BAEEE8A}" dt="2022-09-26T19:03:39.824" v="4359" actId="1076"/>
        <pc:sldMkLst>
          <pc:docMk/>
          <pc:sldMk cId="4248169471" sldId="453"/>
        </pc:sldMkLst>
        <pc:spChg chg="add mod">
          <ac:chgData name="Bouw K, Kathelijne" userId="85b5dacc-3ac3-4a62-9c75-016f16d78b11" providerId="ADAL" clId="{E38DCFFB-EC22-46E5-ABE6-A0338BAEEE8A}" dt="2022-09-26T19:02:08.863" v="4349" actId="1076"/>
          <ac:spMkLst>
            <pc:docMk/>
            <pc:sldMk cId="4248169471" sldId="453"/>
            <ac:spMk id="2" creationId="{3386EF56-0C1C-D60D-6B1F-2B6B90EF49D8}"/>
          </ac:spMkLst>
        </pc:spChg>
        <pc:spChg chg="add mod">
          <ac:chgData name="Bouw K, Kathelijne" userId="85b5dacc-3ac3-4a62-9c75-016f16d78b11" providerId="ADAL" clId="{E38DCFFB-EC22-46E5-ABE6-A0338BAEEE8A}" dt="2022-09-26T19:02:13.488" v="4350" actId="1076"/>
          <ac:spMkLst>
            <pc:docMk/>
            <pc:sldMk cId="4248169471" sldId="453"/>
            <ac:spMk id="3" creationId="{0534CD99-65FA-0EF6-1DFB-8D1FF76F406F}"/>
          </ac:spMkLst>
        </pc:spChg>
        <pc:spChg chg="mod">
          <ac:chgData name="Bouw K, Kathelijne" userId="85b5dacc-3ac3-4a62-9c75-016f16d78b11" providerId="ADAL" clId="{E38DCFFB-EC22-46E5-ABE6-A0338BAEEE8A}" dt="2022-09-14T08:25:53.751" v="1381" actId="20577"/>
          <ac:spMkLst>
            <pc:docMk/>
            <pc:sldMk cId="4248169471" sldId="453"/>
            <ac:spMk id="4" creationId="{93720927-4A2A-66D8-C41E-B5A778A6E828}"/>
          </ac:spMkLst>
        </pc:spChg>
        <pc:spChg chg="mod">
          <ac:chgData name="Bouw K, Kathelijne" userId="85b5dacc-3ac3-4a62-9c75-016f16d78b11" providerId="ADAL" clId="{E38DCFFB-EC22-46E5-ABE6-A0338BAEEE8A}" dt="2022-09-26T18:57:27.904" v="4217" actId="20577"/>
          <ac:spMkLst>
            <pc:docMk/>
            <pc:sldMk cId="4248169471" sldId="453"/>
            <ac:spMk id="5" creationId="{B1A66D08-1FD9-DEFE-F342-5E42CFF2F0E6}"/>
          </ac:spMkLst>
        </pc:spChg>
        <pc:spChg chg="mod">
          <ac:chgData name="Bouw K, Kathelijne" userId="85b5dacc-3ac3-4a62-9c75-016f16d78b11" providerId="ADAL" clId="{E38DCFFB-EC22-46E5-ABE6-A0338BAEEE8A}" dt="2022-09-14T08:25:44.894" v="1362"/>
          <ac:spMkLst>
            <pc:docMk/>
            <pc:sldMk cId="4248169471" sldId="453"/>
            <ac:spMk id="6" creationId="{415D4C7A-C5A3-BF8D-DFC6-F3D8B0A03B44}"/>
          </ac:spMkLst>
        </pc:spChg>
        <pc:spChg chg="add mod">
          <ac:chgData name="Bouw K, Kathelijne" userId="85b5dacc-3ac3-4a62-9c75-016f16d78b11" providerId="ADAL" clId="{E38DCFFB-EC22-46E5-ABE6-A0338BAEEE8A}" dt="2022-09-26T19:02:22.894" v="4351" actId="1076"/>
          <ac:spMkLst>
            <pc:docMk/>
            <pc:sldMk cId="4248169471" sldId="453"/>
            <ac:spMk id="9" creationId="{3BE14D58-7E5E-91C5-6651-5A5504B2B89B}"/>
          </ac:spMkLst>
        </pc:spChg>
        <pc:spChg chg="add mod">
          <ac:chgData name="Bouw K, Kathelijne" userId="85b5dacc-3ac3-4a62-9c75-016f16d78b11" providerId="ADAL" clId="{E38DCFFB-EC22-46E5-ABE6-A0338BAEEE8A}" dt="2022-09-26T19:03:39.824" v="4359" actId="1076"/>
          <ac:spMkLst>
            <pc:docMk/>
            <pc:sldMk cId="4248169471" sldId="453"/>
            <ac:spMk id="10" creationId="{DDADAE87-22E7-2826-8430-CA0A3609F842}"/>
          </ac:spMkLst>
        </pc:spChg>
        <pc:spChg chg="add mod">
          <ac:chgData name="Bouw K, Kathelijne" userId="85b5dacc-3ac3-4a62-9c75-016f16d78b11" providerId="ADAL" clId="{E38DCFFB-EC22-46E5-ABE6-A0338BAEEE8A}" dt="2022-09-26T19:03:39.824" v="4359" actId="1076"/>
          <ac:spMkLst>
            <pc:docMk/>
            <pc:sldMk cId="4248169471" sldId="453"/>
            <ac:spMk id="11" creationId="{7973F4D2-469A-85E8-0485-5EDC0E625C88}"/>
          </ac:spMkLst>
        </pc:spChg>
        <pc:spChg chg="add mod">
          <ac:chgData name="Bouw K, Kathelijne" userId="85b5dacc-3ac3-4a62-9c75-016f16d78b11" providerId="ADAL" clId="{E38DCFFB-EC22-46E5-ABE6-A0338BAEEE8A}" dt="2022-09-26T19:03:39.824" v="4359" actId="1076"/>
          <ac:spMkLst>
            <pc:docMk/>
            <pc:sldMk cId="4248169471" sldId="453"/>
            <ac:spMk id="12" creationId="{25D9C8C2-1036-9297-1CDD-2DD912C50195}"/>
          </ac:spMkLst>
        </pc:spChg>
        <pc:spChg chg="add mod ord">
          <ac:chgData name="Bouw K, Kathelijne" userId="85b5dacc-3ac3-4a62-9c75-016f16d78b11" providerId="ADAL" clId="{E38DCFFB-EC22-46E5-ABE6-A0338BAEEE8A}" dt="2022-09-26T19:03:24.620" v="4358" actId="167"/>
          <ac:spMkLst>
            <pc:docMk/>
            <pc:sldMk cId="4248169471" sldId="453"/>
            <ac:spMk id="13" creationId="{D2D4FEBA-21E3-00D6-286C-9BB8529D4370}"/>
          </ac:spMkLst>
        </pc:spChg>
        <pc:picChg chg="mod">
          <ac:chgData name="Bouw K, Kathelijne" userId="85b5dacc-3ac3-4a62-9c75-016f16d78b11" providerId="ADAL" clId="{E38DCFFB-EC22-46E5-ABE6-A0338BAEEE8A}" dt="2022-09-26T19:00:01.101" v="4333" actId="1076"/>
          <ac:picMkLst>
            <pc:docMk/>
            <pc:sldMk cId="4248169471" sldId="453"/>
            <ac:picMk id="7" creationId="{AF51BC60-C11D-BC54-24C9-9518C38D82DD}"/>
          </ac:picMkLst>
        </pc:picChg>
        <pc:picChg chg="mod">
          <ac:chgData name="Bouw K, Kathelijne" userId="85b5dacc-3ac3-4a62-9c75-016f16d78b11" providerId="ADAL" clId="{E38DCFFB-EC22-46E5-ABE6-A0338BAEEE8A}" dt="2022-09-26T18:56:48.596" v="4190" actId="1076"/>
          <ac:picMkLst>
            <pc:docMk/>
            <pc:sldMk cId="4248169471" sldId="453"/>
            <ac:picMk id="8" creationId="{52122049-CA6A-59B4-B305-D73E1ECF79D6}"/>
          </ac:picMkLst>
        </pc:picChg>
      </pc:sldChg>
      <pc:sldChg chg="modSp add mod ord">
        <pc:chgData name="Bouw K, Kathelijne" userId="85b5dacc-3ac3-4a62-9c75-016f16d78b11" providerId="ADAL" clId="{E38DCFFB-EC22-46E5-ABE6-A0338BAEEE8A}" dt="2022-09-14T08:26:13.903" v="1384"/>
        <pc:sldMkLst>
          <pc:docMk/>
          <pc:sldMk cId="3956446602" sldId="455"/>
        </pc:sldMkLst>
        <pc:spChg chg="mod">
          <ac:chgData name="Bouw K, Kathelijne" userId="85b5dacc-3ac3-4a62-9c75-016f16d78b11" providerId="ADAL" clId="{E38DCFFB-EC22-46E5-ABE6-A0338BAEEE8A}" dt="2022-09-14T08:26:03.632" v="1382"/>
          <ac:spMkLst>
            <pc:docMk/>
            <pc:sldMk cId="3956446602" sldId="455"/>
            <ac:spMk id="2" creationId="{ACF4F835-BDE9-E6BE-34D9-8CD87B09F91A}"/>
          </ac:spMkLst>
        </pc:spChg>
        <pc:spChg chg="mod">
          <ac:chgData name="Bouw K, Kathelijne" userId="85b5dacc-3ac3-4a62-9c75-016f16d78b11" providerId="ADAL" clId="{E38DCFFB-EC22-46E5-ABE6-A0338BAEEE8A}" dt="2022-09-14T08:09:58.941" v="1260" actId="20577"/>
          <ac:spMkLst>
            <pc:docMk/>
            <pc:sldMk cId="3956446602" sldId="455"/>
            <ac:spMk id="4" creationId="{90E42C92-7BEE-A3D3-18D4-BFB4A61FE088}"/>
          </ac:spMkLst>
        </pc:spChg>
      </pc:sldChg>
      <pc:sldChg chg="del">
        <pc:chgData name="Bouw K, Kathelijne" userId="85b5dacc-3ac3-4a62-9c75-016f16d78b11" providerId="ADAL" clId="{E38DCFFB-EC22-46E5-ABE6-A0338BAEEE8A}" dt="2022-09-13T15:55:47.216" v="299" actId="47"/>
        <pc:sldMkLst>
          <pc:docMk/>
          <pc:sldMk cId="2798798053" sldId="457"/>
        </pc:sldMkLst>
      </pc:sldChg>
      <pc:sldChg chg="del">
        <pc:chgData name="Bouw K, Kathelijne" userId="85b5dacc-3ac3-4a62-9c75-016f16d78b11" providerId="ADAL" clId="{E38DCFFB-EC22-46E5-ABE6-A0338BAEEE8A}" dt="2022-09-21T14:42:56.355" v="2365" actId="47"/>
        <pc:sldMkLst>
          <pc:docMk/>
          <pc:sldMk cId="2348192771" sldId="458"/>
        </pc:sldMkLst>
      </pc:sldChg>
      <pc:sldChg chg="modSp mod">
        <pc:chgData name="Bouw K, Kathelijne" userId="85b5dacc-3ac3-4a62-9c75-016f16d78b11" providerId="ADAL" clId="{E38DCFFB-EC22-46E5-ABE6-A0338BAEEE8A}" dt="2022-09-13T15:57:59.328" v="398" actId="20577"/>
        <pc:sldMkLst>
          <pc:docMk/>
          <pc:sldMk cId="3868017523" sldId="459"/>
        </pc:sldMkLst>
        <pc:spChg chg="mod">
          <ac:chgData name="Bouw K, Kathelijne" userId="85b5dacc-3ac3-4a62-9c75-016f16d78b11" providerId="ADAL" clId="{E38DCFFB-EC22-46E5-ABE6-A0338BAEEE8A}" dt="2022-09-13T15:57:59.328" v="398" actId="20577"/>
          <ac:spMkLst>
            <pc:docMk/>
            <pc:sldMk cId="3868017523" sldId="459"/>
            <ac:spMk id="2" creationId="{0CDD141D-43D3-F3B0-5998-00AABBFA4981}"/>
          </ac:spMkLst>
        </pc:spChg>
      </pc:sldChg>
      <pc:sldChg chg="modSp mod">
        <pc:chgData name="Bouw K, Kathelijne" userId="85b5dacc-3ac3-4a62-9c75-016f16d78b11" providerId="ADAL" clId="{E38DCFFB-EC22-46E5-ABE6-A0338BAEEE8A}" dt="2022-09-26T09:07:46.266" v="3331"/>
        <pc:sldMkLst>
          <pc:docMk/>
          <pc:sldMk cId="1269463408" sldId="460"/>
        </pc:sldMkLst>
        <pc:spChg chg="mod">
          <ac:chgData name="Bouw K, Kathelijne" userId="85b5dacc-3ac3-4a62-9c75-016f16d78b11" providerId="ADAL" clId="{E38DCFFB-EC22-46E5-ABE6-A0338BAEEE8A}" dt="2022-09-26T09:07:46.266" v="3331"/>
          <ac:spMkLst>
            <pc:docMk/>
            <pc:sldMk cId="1269463408" sldId="460"/>
            <ac:spMk id="5" creationId="{F1B7D7CC-5746-DB34-9417-699B27FD8E00}"/>
          </ac:spMkLst>
        </pc:spChg>
        <pc:spChg chg="mod">
          <ac:chgData name="Bouw K, Kathelijne" userId="85b5dacc-3ac3-4a62-9c75-016f16d78b11" providerId="ADAL" clId="{E38DCFFB-EC22-46E5-ABE6-A0338BAEEE8A}" dt="2022-09-26T09:06:45.719" v="3318" actId="20577"/>
          <ac:spMkLst>
            <pc:docMk/>
            <pc:sldMk cId="1269463408" sldId="460"/>
            <ac:spMk id="6" creationId="{41781C8F-D13E-6C2F-88A9-FF69BB185B01}"/>
          </ac:spMkLst>
        </pc:spChg>
      </pc:sldChg>
      <pc:sldChg chg="del">
        <pc:chgData name="Bouw K, Kathelijne" userId="85b5dacc-3ac3-4a62-9c75-016f16d78b11" providerId="ADAL" clId="{E38DCFFB-EC22-46E5-ABE6-A0338BAEEE8A}" dt="2022-09-13T15:55:44.982" v="298" actId="47"/>
        <pc:sldMkLst>
          <pc:docMk/>
          <pc:sldMk cId="3478055699" sldId="461"/>
        </pc:sldMkLst>
      </pc:sldChg>
      <pc:sldChg chg="del">
        <pc:chgData name="Bouw K, Kathelijne" userId="85b5dacc-3ac3-4a62-9c75-016f16d78b11" providerId="ADAL" clId="{E38DCFFB-EC22-46E5-ABE6-A0338BAEEE8A}" dt="2022-09-13T15:55:48.519" v="300" actId="47"/>
        <pc:sldMkLst>
          <pc:docMk/>
          <pc:sldMk cId="4178724311" sldId="463"/>
        </pc:sldMkLst>
      </pc:sldChg>
      <pc:sldChg chg="modSp add del mod">
        <pc:chgData name="Bouw K, Kathelijne" userId="85b5dacc-3ac3-4a62-9c75-016f16d78b11" providerId="ADAL" clId="{E38DCFFB-EC22-46E5-ABE6-A0338BAEEE8A}" dt="2022-09-21T14:44:16.979" v="2366" actId="6549"/>
        <pc:sldMkLst>
          <pc:docMk/>
          <pc:sldMk cId="442513293" sldId="465"/>
        </pc:sldMkLst>
        <pc:spChg chg="mod">
          <ac:chgData name="Bouw K, Kathelijne" userId="85b5dacc-3ac3-4a62-9c75-016f16d78b11" providerId="ADAL" clId="{E38DCFFB-EC22-46E5-ABE6-A0338BAEEE8A}" dt="2022-09-21T14:44:16.979" v="2366" actId="6549"/>
          <ac:spMkLst>
            <pc:docMk/>
            <pc:sldMk cId="442513293" sldId="465"/>
            <ac:spMk id="5" creationId="{F1B7D7CC-5746-DB34-9417-699B27FD8E00}"/>
          </ac:spMkLst>
        </pc:spChg>
      </pc:sldChg>
      <pc:sldChg chg="del">
        <pc:chgData name="Bouw K, Kathelijne" userId="85b5dacc-3ac3-4a62-9c75-016f16d78b11" providerId="ADAL" clId="{E38DCFFB-EC22-46E5-ABE6-A0338BAEEE8A}" dt="2022-09-13T15:55:40.728" v="297" actId="47"/>
        <pc:sldMkLst>
          <pc:docMk/>
          <pc:sldMk cId="2410373453" sldId="466"/>
        </pc:sldMkLst>
      </pc:sldChg>
      <pc:sldChg chg="ord">
        <pc:chgData name="Bouw K, Kathelijne" userId="85b5dacc-3ac3-4a62-9c75-016f16d78b11" providerId="ADAL" clId="{E38DCFFB-EC22-46E5-ABE6-A0338BAEEE8A}" dt="2022-09-13T16:07:50.610" v="1117"/>
        <pc:sldMkLst>
          <pc:docMk/>
          <pc:sldMk cId="2531240373" sldId="467"/>
        </pc:sldMkLst>
      </pc:sldChg>
      <pc:sldChg chg="modSp add mod">
        <pc:chgData name="Bouw K, Kathelijne" userId="85b5dacc-3ac3-4a62-9c75-016f16d78b11" providerId="ADAL" clId="{E38DCFFB-EC22-46E5-ABE6-A0338BAEEE8A}" dt="2022-09-13T15:58:10.562" v="417" actId="20577"/>
        <pc:sldMkLst>
          <pc:docMk/>
          <pc:sldMk cId="972176627" sldId="468"/>
        </pc:sldMkLst>
        <pc:spChg chg="mod">
          <ac:chgData name="Bouw K, Kathelijne" userId="85b5dacc-3ac3-4a62-9c75-016f16d78b11" providerId="ADAL" clId="{E38DCFFB-EC22-46E5-ABE6-A0338BAEEE8A}" dt="2022-09-13T15:58:10.562" v="417" actId="20577"/>
          <ac:spMkLst>
            <pc:docMk/>
            <pc:sldMk cId="972176627" sldId="468"/>
            <ac:spMk id="2" creationId="{0CDD141D-43D3-F3B0-5998-00AABBFA4981}"/>
          </ac:spMkLst>
        </pc:spChg>
      </pc:sldChg>
      <pc:sldChg chg="modSp add mod ord">
        <pc:chgData name="Bouw K, Kathelijne" userId="85b5dacc-3ac3-4a62-9c75-016f16d78b11" providerId="ADAL" clId="{E38DCFFB-EC22-46E5-ABE6-A0338BAEEE8A}" dt="2022-09-26T18:55:46.963" v="4154" actId="20577"/>
        <pc:sldMkLst>
          <pc:docMk/>
          <pc:sldMk cId="2899260773" sldId="469"/>
        </pc:sldMkLst>
        <pc:spChg chg="mod">
          <ac:chgData name="Bouw K, Kathelijne" userId="85b5dacc-3ac3-4a62-9c75-016f16d78b11" providerId="ADAL" clId="{E38DCFFB-EC22-46E5-ABE6-A0338BAEEE8A}" dt="2022-09-14T08:10:16.072" v="1289" actId="20577"/>
          <ac:spMkLst>
            <pc:docMk/>
            <pc:sldMk cId="2899260773" sldId="469"/>
            <ac:spMk id="4" creationId="{D45E636C-318B-DEBB-8480-61A81B99EA01}"/>
          </ac:spMkLst>
        </pc:spChg>
        <pc:spChg chg="mod">
          <ac:chgData name="Bouw K, Kathelijne" userId="85b5dacc-3ac3-4a62-9c75-016f16d78b11" providerId="ADAL" clId="{E38DCFFB-EC22-46E5-ABE6-A0338BAEEE8A}" dt="2022-09-26T18:55:46.963" v="4154" actId="20577"/>
          <ac:spMkLst>
            <pc:docMk/>
            <pc:sldMk cId="2899260773" sldId="469"/>
            <ac:spMk id="5" creationId="{F1B7D7CC-5746-DB34-9417-699B27FD8E00}"/>
          </ac:spMkLst>
        </pc:spChg>
        <pc:spChg chg="mod">
          <ac:chgData name="Bouw K, Kathelijne" userId="85b5dacc-3ac3-4a62-9c75-016f16d78b11" providerId="ADAL" clId="{E38DCFFB-EC22-46E5-ABE6-A0338BAEEE8A}" dt="2022-09-13T15:58:53.065" v="443" actId="20577"/>
          <ac:spMkLst>
            <pc:docMk/>
            <pc:sldMk cId="2899260773" sldId="469"/>
            <ac:spMk id="6" creationId="{41781C8F-D13E-6C2F-88A9-FF69BB185B01}"/>
          </ac:spMkLst>
        </pc:spChg>
      </pc:sldChg>
      <pc:sldChg chg="addSp delSp modSp add mod">
        <pc:chgData name="Bouw K, Kathelijne" userId="85b5dacc-3ac3-4a62-9c75-016f16d78b11" providerId="ADAL" clId="{E38DCFFB-EC22-46E5-ABE6-A0338BAEEE8A}" dt="2022-09-19T11:42:20.911" v="1769"/>
        <pc:sldMkLst>
          <pc:docMk/>
          <pc:sldMk cId="2551409148" sldId="470"/>
        </pc:sldMkLst>
        <pc:spChg chg="mod">
          <ac:chgData name="Bouw K, Kathelijne" userId="85b5dacc-3ac3-4a62-9c75-016f16d78b11" providerId="ADAL" clId="{E38DCFFB-EC22-46E5-ABE6-A0338BAEEE8A}" dt="2022-09-13T16:01:32.909" v="682" actId="20577"/>
          <ac:spMkLst>
            <pc:docMk/>
            <pc:sldMk cId="2551409148" sldId="470"/>
            <ac:spMk id="2" creationId="{0CDD141D-43D3-F3B0-5998-00AABBFA4981}"/>
          </ac:spMkLst>
        </pc:spChg>
        <pc:spChg chg="add del mod">
          <ac:chgData name="Bouw K, Kathelijne" userId="85b5dacc-3ac3-4a62-9c75-016f16d78b11" providerId="ADAL" clId="{E38DCFFB-EC22-46E5-ABE6-A0338BAEEE8A}" dt="2022-09-19T11:42:20.911" v="1769"/>
          <ac:spMkLst>
            <pc:docMk/>
            <pc:sldMk cId="2551409148" sldId="470"/>
            <ac:spMk id="4" creationId="{4751654F-C6F0-06ED-B534-DB274DC3374B}"/>
          </ac:spMkLst>
        </pc:spChg>
      </pc:sldChg>
      <pc:sldChg chg="addSp delSp modSp add mod ord">
        <pc:chgData name="Bouw K, Kathelijne" userId="85b5dacc-3ac3-4a62-9c75-016f16d78b11" providerId="ADAL" clId="{E38DCFFB-EC22-46E5-ABE6-A0338BAEEE8A}" dt="2022-09-28T07:04:02.977" v="4598" actId="166"/>
        <pc:sldMkLst>
          <pc:docMk/>
          <pc:sldMk cId="1822839453" sldId="471"/>
        </pc:sldMkLst>
        <pc:spChg chg="add mod ord">
          <ac:chgData name="Bouw K, Kathelijne" userId="85b5dacc-3ac3-4a62-9c75-016f16d78b11" providerId="ADAL" clId="{E38DCFFB-EC22-46E5-ABE6-A0338BAEEE8A}" dt="2022-09-28T07:04:02.977" v="4598" actId="166"/>
          <ac:spMkLst>
            <pc:docMk/>
            <pc:sldMk cId="1822839453" sldId="471"/>
            <ac:spMk id="2" creationId="{BAB16450-A179-295B-7626-0BC428EA1BB1}"/>
          </ac:spMkLst>
        </pc:spChg>
        <pc:spChg chg="mod">
          <ac:chgData name="Bouw K, Kathelijne" userId="85b5dacc-3ac3-4a62-9c75-016f16d78b11" providerId="ADAL" clId="{E38DCFFB-EC22-46E5-ABE6-A0338BAEEE8A}" dt="2022-09-19T11:42:11.255" v="1767" actId="20577"/>
          <ac:spMkLst>
            <pc:docMk/>
            <pc:sldMk cId="1822839453" sldId="471"/>
            <ac:spMk id="4" creationId="{D45E636C-318B-DEBB-8480-61A81B99EA01}"/>
          </ac:spMkLst>
        </pc:spChg>
        <pc:picChg chg="add del mod modCrop">
          <ac:chgData name="Bouw K, Kathelijne" userId="85b5dacc-3ac3-4a62-9c75-016f16d78b11" providerId="ADAL" clId="{E38DCFFB-EC22-46E5-ABE6-A0338BAEEE8A}" dt="2022-09-21T15:25:09.813" v="2641" actId="478"/>
          <ac:picMkLst>
            <pc:docMk/>
            <pc:sldMk cId="1822839453" sldId="471"/>
            <ac:picMk id="3" creationId="{4F80C0E9-595E-9085-CDE5-355EE31BD1FF}"/>
          </ac:picMkLst>
        </pc:picChg>
        <pc:picChg chg="add del mod">
          <ac:chgData name="Bouw K, Kathelijne" userId="85b5dacc-3ac3-4a62-9c75-016f16d78b11" providerId="ADAL" clId="{E38DCFFB-EC22-46E5-ABE6-A0338BAEEE8A}" dt="2022-09-22T15:54:20.755" v="3191" actId="478"/>
          <ac:picMkLst>
            <pc:docMk/>
            <pc:sldMk cId="1822839453" sldId="471"/>
            <ac:picMk id="7" creationId="{8F0D4660-97D7-9AAB-E0EC-0767308EC02C}"/>
          </ac:picMkLst>
        </pc:picChg>
        <pc:picChg chg="add mod">
          <ac:chgData name="Bouw K, Kathelijne" userId="85b5dacc-3ac3-4a62-9c75-016f16d78b11" providerId="ADAL" clId="{E38DCFFB-EC22-46E5-ABE6-A0338BAEEE8A}" dt="2022-09-28T07:03:56.217" v="4597" actId="14100"/>
          <ac:picMkLst>
            <pc:docMk/>
            <pc:sldMk cId="1822839453" sldId="471"/>
            <ac:picMk id="7" creationId="{E7AD253B-8435-9A6B-F789-29589C2F7C12}"/>
          </ac:picMkLst>
        </pc:picChg>
        <pc:picChg chg="add del mod">
          <ac:chgData name="Bouw K, Kathelijne" userId="85b5dacc-3ac3-4a62-9c75-016f16d78b11" providerId="ADAL" clId="{E38DCFFB-EC22-46E5-ABE6-A0338BAEEE8A}" dt="2022-09-28T07:03:44.657" v="4593" actId="478"/>
          <ac:picMkLst>
            <pc:docMk/>
            <pc:sldMk cId="1822839453" sldId="471"/>
            <ac:picMk id="8" creationId="{31953D07-CE8A-AB48-C3EF-6076B581F65E}"/>
          </ac:picMkLst>
        </pc:picChg>
      </pc:sldChg>
      <pc:sldChg chg="modSp add mod">
        <pc:chgData name="Bouw K, Kathelijne" userId="85b5dacc-3ac3-4a62-9c75-016f16d78b11" providerId="ADAL" clId="{E38DCFFB-EC22-46E5-ABE6-A0338BAEEE8A}" dt="2022-09-26T10:14:34.430" v="4006" actId="20577"/>
        <pc:sldMkLst>
          <pc:docMk/>
          <pc:sldMk cId="171883447" sldId="472"/>
        </pc:sldMkLst>
        <pc:spChg chg="mod">
          <ac:chgData name="Bouw K, Kathelijne" userId="85b5dacc-3ac3-4a62-9c75-016f16d78b11" providerId="ADAL" clId="{E38DCFFB-EC22-46E5-ABE6-A0338BAEEE8A}" dt="2022-09-26T10:14:34.430" v="4006" actId="20577"/>
          <ac:spMkLst>
            <pc:docMk/>
            <pc:sldMk cId="171883447" sldId="472"/>
            <ac:spMk id="4" creationId="{D45E636C-318B-DEBB-8480-61A81B99EA01}"/>
          </ac:spMkLst>
        </pc:spChg>
        <pc:spChg chg="mod">
          <ac:chgData name="Bouw K, Kathelijne" userId="85b5dacc-3ac3-4a62-9c75-016f16d78b11" providerId="ADAL" clId="{E38DCFFB-EC22-46E5-ABE6-A0338BAEEE8A}" dt="2022-09-26T10:14:10.145" v="3994" actId="20577"/>
          <ac:spMkLst>
            <pc:docMk/>
            <pc:sldMk cId="171883447" sldId="472"/>
            <ac:spMk id="5" creationId="{F1B7D7CC-5746-DB34-9417-699B27FD8E00}"/>
          </ac:spMkLst>
        </pc:spChg>
        <pc:spChg chg="mod">
          <ac:chgData name="Bouw K, Kathelijne" userId="85b5dacc-3ac3-4a62-9c75-016f16d78b11" providerId="ADAL" clId="{E38DCFFB-EC22-46E5-ABE6-A0338BAEEE8A}" dt="2022-09-13T16:03:24.378" v="701" actId="20577"/>
          <ac:spMkLst>
            <pc:docMk/>
            <pc:sldMk cId="171883447" sldId="472"/>
            <ac:spMk id="6" creationId="{41781C8F-D13E-6C2F-88A9-FF69BB185B01}"/>
          </ac:spMkLst>
        </pc:spChg>
      </pc:sldChg>
      <pc:sldChg chg="modSp add del mod">
        <pc:chgData name="Bouw K, Kathelijne" userId="85b5dacc-3ac3-4a62-9c75-016f16d78b11" providerId="ADAL" clId="{E38DCFFB-EC22-46E5-ABE6-A0338BAEEE8A}" dt="2022-09-20T12:20:36.931" v="2195" actId="2696"/>
        <pc:sldMkLst>
          <pc:docMk/>
          <pc:sldMk cId="1174309587" sldId="473"/>
        </pc:sldMkLst>
        <pc:spChg chg="mod">
          <ac:chgData name="Bouw K, Kathelijne" userId="85b5dacc-3ac3-4a62-9c75-016f16d78b11" providerId="ADAL" clId="{E38DCFFB-EC22-46E5-ABE6-A0338BAEEE8A}" dt="2022-09-13T16:08:37.057" v="1167" actId="5793"/>
          <ac:spMkLst>
            <pc:docMk/>
            <pc:sldMk cId="1174309587" sldId="473"/>
            <ac:spMk id="5" creationId="{F1B7D7CC-5746-DB34-9417-699B27FD8E00}"/>
          </ac:spMkLst>
        </pc:spChg>
        <pc:spChg chg="mod">
          <ac:chgData name="Bouw K, Kathelijne" userId="85b5dacc-3ac3-4a62-9c75-016f16d78b11" providerId="ADAL" clId="{E38DCFFB-EC22-46E5-ABE6-A0338BAEEE8A}" dt="2022-09-13T16:08:53.430" v="1210" actId="20577"/>
          <ac:spMkLst>
            <pc:docMk/>
            <pc:sldMk cId="1174309587" sldId="473"/>
            <ac:spMk id="6" creationId="{41781C8F-D13E-6C2F-88A9-FF69BB185B01}"/>
          </ac:spMkLst>
        </pc:spChg>
      </pc:sldChg>
      <pc:sldChg chg="modSp add del mod">
        <pc:chgData name="Bouw K, Kathelijne" userId="85b5dacc-3ac3-4a62-9c75-016f16d78b11" providerId="ADAL" clId="{E38DCFFB-EC22-46E5-ABE6-A0338BAEEE8A}" dt="2022-09-14T08:26:16.192" v="1385" actId="47"/>
        <pc:sldMkLst>
          <pc:docMk/>
          <pc:sldMk cId="3744240809" sldId="474"/>
        </pc:sldMkLst>
        <pc:spChg chg="mod">
          <ac:chgData name="Bouw K, Kathelijne" userId="85b5dacc-3ac3-4a62-9c75-016f16d78b11" providerId="ADAL" clId="{E38DCFFB-EC22-46E5-ABE6-A0338BAEEE8A}" dt="2022-09-14T08:25:08.673" v="1361" actId="20577"/>
          <ac:spMkLst>
            <pc:docMk/>
            <pc:sldMk cId="3744240809" sldId="474"/>
            <ac:spMk id="6" creationId="{41781C8F-D13E-6C2F-88A9-FF69BB185B01}"/>
          </ac:spMkLst>
        </pc:spChg>
      </pc:sldChg>
      <pc:sldChg chg="add">
        <pc:chgData name="Bouw K, Kathelijne" userId="85b5dacc-3ac3-4a62-9c75-016f16d78b11" providerId="ADAL" clId="{E38DCFFB-EC22-46E5-ABE6-A0338BAEEE8A}" dt="2022-09-19T11:33:12.879" v="1680"/>
        <pc:sldMkLst>
          <pc:docMk/>
          <pc:sldMk cId="4234135926" sldId="474"/>
        </pc:sldMkLst>
      </pc:sldChg>
      <pc:sldChg chg="addSp delSp modSp new mod">
        <pc:chgData name="Bouw K, Kathelijne" userId="85b5dacc-3ac3-4a62-9c75-016f16d78b11" providerId="ADAL" clId="{E38DCFFB-EC22-46E5-ABE6-A0338BAEEE8A}" dt="2022-09-14T08:17:58.505" v="1319" actId="14100"/>
        <pc:sldMkLst>
          <pc:docMk/>
          <pc:sldMk cId="555568589" sldId="475"/>
        </pc:sldMkLst>
        <pc:spChg chg="mod">
          <ac:chgData name="Bouw K, Kathelijne" userId="85b5dacc-3ac3-4a62-9c75-016f16d78b11" providerId="ADAL" clId="{E38DCFFB-EC22-46E5-ABE6-A0338BAEEE8A}" dt="2022-09-14T08:17:54.196" v="1318" actId="20577"/>
          <ac:spMkLst>
            <pc:docMk/>
            <pc:sldMk cId="555568589" sldId="475"/>
            <ac:spMk id="2" creationId="{2C7BD187-D158-AFF7-DF4F-5943C754509E}"/>
          </ac:spMkLst>
        </pc:spChg>
        <pc:spChg chg="del">
          <ac:chgData name="Bouw K, Kathelijne" userId="85b5dacc-3ac3-4a62-9c75-016f16d78b11" providerId="ADAL" clId="{E38DCFFB-EC22-46E5-ABE6-A0338BAEEE8A}" dt="2022-09-14T08:17:44.309" v="1310" actId="931"/>
          <ac:spMkLst>
            <pc:docMk/>
            <pc:sldMk cId="555568589" sldId="475"/>
            <ac:spMk id="3" creationId="{B0FA804D-D86C-37E4-51F0-E1E83E51B1C1}"/>
          </ac:spMkLst>
        </pc:spChg>
        <pc:picChg chg="add mod">
          <ac:chgData name="Bouw K, Kathelijne" userId="85b5dacc-3ac3-4a62-9c75-016f16d78b11" providerId="ADAL" clId="{E38DCFFB-EC22-46E5-ABE6-A0338BAEEE8A}" dt="2022-09-14T08:17:58.505" v="1319" actId="14100"/>
          <ac:picMkLst>
            <pc:docMk/>
            <pc:sldMk cId="555568589" sldId="475"/>
            <ac:picMk id="6" creationId="{72F48F5D-D87E-8CB7-6CE8-ED273739D226}"/>
          </ac:picMkLst>
        </pc:picChg>
      </pc:sldChg>
      <pc:sldChg chg="addSp delSp modSp new mod">
        <pc:chgData name="Bouw K, Kathelijne" userId="85b5dacc-3ac3-4a62-9c75-016f16d78b11" providerId="ADAL" clId="{E38DCFFB-EC22-46E5-ABE6-A0338BAEEE8A}" dt="2022-09-14T08:24:33.192" v="1357" actId="20577"/>
        <pc:sldMkLst>
          <pc:docMk/>
          <pc:sldMk cId="3336057272" sldId="476"/>
        </pc:sldMkLst>
        <pc:spChg chg="mod">
          <ac:chgData name="Bouw K, Kathelijne" userId="85b5dacc-3ac3-4a62-9c75-016f16d78b11" providerId="ADAL" clId="{E38DCFFB-EC22-46E5-ABE6-A0338BAEEE8A}" dt="2022-09-14T08:24:33.192" v="1357" actId="20577"/>
          <ac:spMkLst>
            <pc:docMk/>
            <pc:sldMk cId="3336057272" sldId="476"/>
            <ac:spMk id="2" creationId="{336BB59A-246D-3A95-774C-C84EBF9D72F0}"/>
          </ac:spMkLst>
        </pc:spChg>
        <pc:spChg chg="del">
          <ac:chgData name="Bouw K, Kathelijne" userId="85b5dacc-3ac3-4a62-9c75-016f16d78b11" providerId="ADAL" clId="{E38DCFFB-EC22-46E5-ABE6-A0338BAEEE8A}" dt="2022-09-14T08:23:54.146" v="1321" actId="931"/>
          <ac:spMkLst>
            <pc:docMk/>
            <pc:sldMk cId="3336057272" sldId="476"/>
            <ac:spMk id="3" creationId="{AC003FB2-CAE0-71CA-9A7D-D859C404F4C5}"/>
          </ac:spMkLst>
        </pc:spChg>
        <pc:picChg chg="add mod modCrop">
          <ac:chgData name="Bouw K, Kathelijne" userId="85b5dacc-3ac3-4a62-9c75-016f16d78b11" providerId="ADAL" clId="{E38DCFFB-EC22-46E5-ABE6-A0338BAEEE8A}" dt="2022-09-14T08:24:16.664" v="1328" actId="732"/>
          <ac:picMkLst>
            <pc:docMk/>
            <pc:sldMk cId="3336057272" sldId="476"/>
            <ac:picMk id="6" creationId="{8A0ABCA8-0402-51B9-C9FF-23742089FFBC}"/>
          </ac:picMkLst>
        </pc:picChg>
        <pc:picChg chg="add mod">
          <ac:chgData name="Bouw K, Kathelijne" userId="85b5dacc-3ac3-4a62-9c75-016f16d78b11" providerId="ADAL" clId="{E38DCFFB-EC22-46E5-ABE6-A0338BAEEE8A}" dt="2022-09-14T08:24:02.232" v="1325" actId="1076"/>
          <ac:picMkLst>
            <pc:docMk/>
            <pc:sldMk cId="3336057272" sldId="476"/>
            <ac:picMk id="8" creationId="{116948D7-A9F4-A7E0-F1DE-B4C43B66EF1D}"/>
          </ac:picMkLst>
        </pc:picChg>
      </pc:sldChg>
      <pc:sldChg chg="add">
        <pc:chgData name="Bouw K, Kathelijne" userId="85b5dacc-3ac3-4a62-9c75-016f16d78b11" providerId="ADAL" clId="{E38DCFFB-EC22-46E5-ABE6-A0338BAEEE8A}" dt="2022-09-19T11:33:12.879" v="1680"/>
        <pc:sldMkLst>
          <pc:docMk/>
          <pc:sldMk cId="1890285590" sldId="477"/>
        </pc:sldMkLst>
      </pc:sldChg>
      <pc:sldChg chg="add">
        <pc:chgData name="Bouw K, Kathelijne" userId="85b5dacc-3ac3-4a62-9c75-016f16d78b11" providerId="ADAL" clId="{E38DCFFB-EC22-46E5-ABE6-A0338BAEEE8A}" dt="2022-09-19T11:33:12.879" v="1680"/>
        <pc:sldMkLst>
          <pc:docMk/>
          <pc:sldMk cId="3985799552" sldId="478"/>
        </pc:sldMkLst>
      </pc:sldChg>
      <pc:sldChg chg="add">
        <pc:chgData name="Bouw K, Kathelijne" userId="85b5dacc-3ac3-4a62-9c75-016f16d78b11" providerId="ADAL" clId="{E38DCFFB-EC22-46E5-ABE6-A0338BAEEE8A}" dt="2022-09-19T11:33:12.879" v="1680"/>
        <pc:sldMkLst>
          <pc:docMk/>
          <pc:sldMk cId="3219509468" sldId="479"/>
        </pc:sldMkLst>
      </pc:sldChg>
      <pc:sldChg chg="add">
        <pc:chgData name="Bouw K, Kathelijne" userId="85b5dacc-3ac3-4a62-9c75-016f16d78b11" providerId="ADAL" clId="{E38DCFFB-EC22-46E5-ABE6-A0338BAEEE8A}" dt="2022-09-19T11:33:12.879" v="1680"/>
        <pc:sldMkLst>
          <pc:docMk/>
          <pc:sldMk cId="2209595896" sldId="480"/>
        </pc:sldMkLst>
      </pc:sldChg>
      <pc:sldChg chg="add del">
        <pc:chgData name="Bouw K, Kathelijne" userId="85b5dacc-3ac3-4a62-9c75-016f16d78b11" providerId="ADAL" clId="{E38DCFFB-EC22-46E5-ABE6-A0338BAEEE8A}" dt="2022-09-19T11:33:29.272" v="1682" actId="47"/>
        <pc:sldMkLst>
          <pc:docMk/>
          <pc:sldMk cId="1691929481" sldId="481"/>
        </pc:sldMkLst>
      </pc:sldChg>
      <pc:sldChg chg="add del">
        <pc:chgData name="Bouw K, Kathelijne" userId="85b5dacc-3ac3-4a62-9c75-016f16d78b11" providerId="ADAL" clId="{E38DCFFB-EC22-46E5-ABE6-A0338BAEEE8A}" dt="2022-09-19T11:37:15.254" v="1685" actId="47"/>
        <pc:sldMkLst>
          <pc:docMk/>
          <pc:sldMk cId="3682167127" sldId="482"/>
        </pc:sldMkLst>
      </pc:sldChg>
      <pc:sldChg chg="add del">
        <pc:chgData name="Bouw K, Kathelijne" userId="85b5dacc-3ac3-4a62-9c75-016f16d78b11" providerId="ADAL" clId="{E38DCFFB-EC22-46E5-ABE6-A0338BAEEE8A}" dt="2022-09-19T11:34:08.057" v="1684" actId="47"/>
        <pc:sldMkLst>
          <pc:docMk/>
          <pc:sldMk cId="2228237047" sldId="483"/>
        </pc:sldMkLst>
      </pc:sldChg>
      <pc:sldChg chg="add">
        <pc:chgData name="Bouw K, Kathelijne" userId="85b5dacc-3ac3-4a62-9c75-016f16d78b11" providerId="ADAL" clId="{E38DCFFB-EC22-46E5-ABE6-A0338BAEEE8A}" dt="2022-09-19T11:33:12.879" v="1680"/>
        <pc:sldMkLst>
          <pc:docMk/>
          <pc:sldMk cId="3077779988" sldId="484"/>
        </pc:sldMkLst>
      </pc:sldChg>
      <pc:sldChg chg="add del">
        <pc:chgData name="Bouw K, Kathelijne" userId="85b5dacc-3ac3-4a62-9c75-016f16d78b11" providerId="ADAL" clId="{E38DCFFB-EC22-46E5-ABE6-A0338BAEEE8A}" dt="2022-09-19T11:33:27.696" v="1681" actId="47"/>
        <pc:sldMkLst>
          <pc:docMk/>
          <pc:sldMk cId="2312911497" sldId="485"/>
        </pc:sldMkLst>
      </pc:sldChg>
      <pc:sldChg chg="add">
        <pc:chgData name="Bouw K, Kathelijne" userId="85b5dacc-3ac3-4a62-9c75-016f16d78b11" providerId="ADAL" clId="{E38DCFFB-EC22-46E5-ABE6-A0338BAEEE8A}" dt="2022-09-19T11:33:12.879" v="1680"/>
        <pc:sldMkLst>
          <pc:docMk/>
          <pc:sldMk cId="3112124744" sldId="486"/>
        </pc:sldMkLst>
      </pc:sldChg>
      <pc:sldChg chg="modSp add mod">
        <pc:chgData name="Bouw K, Kathelijne" userId="85b5dacc-3ac3-4a62-9c75-016f16d78b11" providerId="ADAL" clId="{E38DCFFB-EC22-46E5-ABE6-A0338BAEEE8A}" dt="2022-09-21T14:48:49.968" v="2640" actId="20577"/>
        <pc:sldMkLst>
          <pc:docMk/>
          <pc:sldMk cId="1109447663" sldId="487"/>
        </pc:sldMkLst>
        <pc:spChg chg="mod">
          <ac:chgData name="Bouw K, Kathelijne" userId="85b5dacc-3ac3-4a62-9c75-016f16d78b11" providerId="ADAL" clId="{E38DCFFB-EC22-46E5-ABE6-A0338BAEEE8A}" dt="2022-09-21T14:48:49.968" v="2640" actId="20577"/>
          <ac:spMkLst>
            <pc:docMk/>
            <pc:sldMk cId="1109447663" sldId="487"/>
            <ac:spMk id="3" creationId="{8A76A639-BA11-33A8-0725-ACBA15FB78CD}"/>
          </ac:spMkLst>
        </pc:spChg>
      </pc:sldChg>
      <pc:sldChg chg="add del">
        <pc:chgData name="Bouw K, Kathelijne" userId="85b5dacc-3ac3-4a62-9c75-016f16d78b11" providerId="ADAL" clId="{E38DCFFB-EC22-46E5-ABE6-A0338BAEEE8A}" dt="2022-09-19T11:33:47.184" v="1683" actId="47"/>
        <pc:sldMkLst>
          <pc:docMk/>
          <pc:sldMk cId="3747772282" sldId="488"/>
        </pc:sldMkLst>
      </pc:sldChg>
      <pc:sldChg chg="add">
        <pc:chgData name="Bouw K, Kathelijne" userId="85b5dacc-3ac3-4a62-9c75-016f16d78b11" providerId="ADAL" clId="{E38DCFFB-EC22-46E5-ABE6-A0338BAEEE8A}" dt="2022-09-19T11:33:12.879" v="1680"/>
        <pc:sldMkLst>
          <pc:docMk/>
          <pc:sldMk cId="3246487861" sldId="489"/>
        </pc:sldMkLst>
      </pc:sldChg>
      <pc:sldChg chg="addSp delSp modSp add mod">
        <pc:chgData name="Bouw K, Kathelijne" userId="85b5dacc-3ac3-4a62-9c75-016f16d78b11" providerId="ADAL" clId="{E38DCFFB-EC22-46E5-ABE6-A0338BAEEE8A}" dt="2022-09-22T16:09:15.526" v="3200" actId="1076"/>
        <pc:sldMkLst>
          <pc:docMk/>
          <pc:sldMk cId="1868929076" sldId="490"/>
        </pc:sldMkLst>
        <pc:spChg chg="mod">
          <ac:chgData name="Bouw K, Kathelijne" userId="85b5dacc-3ac3-4a62-9c75-016f16d78b11" providerId="ADAL" clId="{E38DCFFB-EC22-46E5-ABE6-A0338BAEEE8A}" dt="2022-09-19T11:43:24.535" v="1800" actId="20577"/>
          <ac:spMkLst>
            <pc:docMk/>
            <pc:sldMk cId="1868929076" sldId="490"/>
            <ac:spMk id="4" creationId="{D45E636C-318B-DEBB-8480-61A81B99EA01}"/>
          </ac:spMkLst>
        </pc:spChg>
        <pc:picChg chg="del">
          <ac:chgData name="Bouw K, Kathelijne" userId="85b5dacc-3ac3-4a62-9c75-016f16d78b11" providerId="ADAL" clId="{E38DCFFB-EC22-46E5-ABE6-A0338BAEEE8A}" dt="2022-09-19T11:42:26.773" v="1771" actId="478"/>
          <ac:picMkLst>
            <pc:docMk/>
            <pc:sldMk cId="1868929076" sldId="490"/>
            <ac:picMk id="3" creationId="{4F80C0E9-595E-9085-CDE5-355EE31BD1FF}"/>
          </ac:picMkLst>
        </pc:picChg>
        <pc:picChg chg="add del mod modCrop">
          <ac:chgData name="Bouw K, Kathelijne" userId="85b5dacc-3ac3-4a62-9c75-016f16d78b11" providerId="ADAL" clId="{E38DCFFB-EC22-46E5-ABE6-A0338BAEEE8A}" dt="2022-09-22T16:08:47.164" v="3197" actId="478"/>
          <ac:picMkLst>
            <pc:docMk/>
            <pc:sldMk cId="1868929076" sldId="490"/>
            <ac:picMk id="3" creationId="{FF847849-58B3-F9EB-B3EC-EEBEBABFDBD4}"/>
          </ac:picMkLst>
        </pc:picChg>
        <pc:picChg chg="add del mod">
          <ac:chgData name="Bouw K, Kathelijne" userId="85b5dacc-3ac3-4a62-9c75-016f16d78b11" providerId="ADAL" clId="{E38DCFFB-EC22-46E5-ABE6-A0338BAEEE8A}" dt="2022-09-20T12:18:34.121" v="2185" actId="478"/>
          <ac:picMkLst>
            <pc:docMk/>
            <pc:sldMk cId="1868929076" sldId="490"/>
            <ac:picMk id="7" creationId="{F42B788A-EB86-9955-B5F0-AAD9A9F2D9A5}"/>
          </ac:picMkLst>
        </pc:picChg>
        <pc:picChg chg="add mod">
          <ac:chgData name="Bouw K, Kathelijne" userId="85b5dacc-3ac3-4a62-9c75-016f16d78b11" providerId="ADAL" clId="{E38DCFFB-EC22-46E5-ABE6-A0338BAEEE8A}" dt="2022-09-22T16:09:15.526" v="3200" actId="1076"/>
          <ac:picMkLst>
            <pc:docMk/>
            <pc:sldMk cId="1868929076" sldId="490"/>
            <ac:picMk id="7" creationId="{F7979141-075E-7E43-2EC9-9E51C7B14849}"/>
          </ac:picMkLst>
        </pc:picChg>
      </pc:sldChg>
      <pc:sldChg chg="addSp delSp modSp add mod ord">
        <pc:chgData name="Bouw K, Kathelijne" userId="85b5dacc-3ac3-4a62-9c75-016f16d78b11" providerId="ADAL" clId="{E38DCFFB-EC22-46E5-ABE6-A0338BAEEE8A}" dt="2022-09-22T16:11:34.801" v="3210" actId="14100"/>
        <pc:sldMkLst>
          <pc:docMk/>
          <pc:sldMk cId="3422171020" sldId="491"/>
        </pc:sldMkLst>
        <pc:spChg chg="mod">
          <ac:chgData name="Bouw K, Kathelijne" userId="85b5dacc-3ac3-4a62-9c75-016f16d78b11" providerId="ADAL" clId="{E38DCFFB-EC22-46E5-ABE6-A0338BAEEE8A}" dt="2022-09-19T11:43:57.251" v="1822" actId="20577"/>
          <ac:spMkLst>
            <pc:docMk/>
            <pc:sldMk cId="3422171020" sldId="491"/>
            <ac:spMk id="4" creationId="{D45E636C-318B-DEBB-8480-61A81B99EA01}"/>
          </ac:spMkLst>
        </pc:spChg>
        <pc:picChg chg="add mod">
          <ac:chgData name="Bouw K, Kathelijne" userId="85b5dacc-3ac3-4a62-9c75-016f16d78b11" providerId="ADAL" clId="{E38DCFFB-EC22-46E5-ABE6-A0338BAEEE8A}" dt="2022-09-22T16:11:34.801" v="3210" actId="14100"/>
          <ac:picMkLst>
            <pc:docMk/>
            <pc:sldMk cId="3422171020" sldId="491"/>
            <ac:picMk id="3" creationId="{3A858D90-CFA4-157C-C940-6F42EDCC97D8}"/>
          </ac:picMkLst>
        </pc:picChg>
        <pc:picChg chg="add del mod">
          <ac:chgData name="Bouw K, Kathelijne" userId="85b5dacc-3ac3-4a62-9c75-016f16d78b11" providerId="ADAL" clId="{E38DCFFB-EC22-46E5-ABE6-A0338BAEEE8A}" dt="2022-09-21T14:17:02.473" v="2360" actId="478"/>
          <ac:picMkLst>
            <pc:docMk/>
            <pc:sldMk cId="3422171020" sldId="491"/>
            <ac:picMk id="3" creationId="{B2D05AA8-A812-E199-0A4B-2FE6087A30E6}"/>
          </ac:picMkLst>
        </pc:picChg>
        <pc:picChg chg="del">
          <ac:chgData name="Bouw K, Kathelijne" userId="85b5dacc-3ac3-4a62-9c75-016f16d78b11" providerId="ADAL" clId="{E38DCFFB-EC22-46E5-ABE6-A0338BAEEE8A}" dt="2022-09-19T11:43:39.856" v="1810" actId="478"/>
          <ac:picMkLst>
            <pc:docMk/>
            <pc:sldMk cId="3422171020" sldId="491"/>
            <ac:picMk id="7" creationId="{F42B788A-EB86-9955-B5F0-AAD9A9F2D9A5}"/>
          </ac:picMkLst>
        </pc:picChg>
        <pc:picChg chg="add del mod">
          <ac:chgData name="Bouw K, Kathelijne" userId="85b5dacc-3ac3-4a62-9c75-016f16d78b11" providerId="ADAL" clId="{E38DCFFB-EC22-46E5-ABE6-A0338BAEEE8A}" dt="2022-09-22T16:10:04.621" v="3206" actId="478"/>
          <ac:picMkLst>
            <pc:docMk/>
            <pc:sldMk cId="3422171020" sldId="491"/>
            <ac:picMk id="7" creationId="{FA17F49C-730C-8B39-853C-F3BCB2232DDF}"/>
          </ac:picMkLst>
        </pc:picChg>
      </pc:sldChg>
      <pc:sldChg chg="addSp delSp modSp add mod">
        <pc:chgData name="Bouw K, Kathelijne" userId="85b5dacc-3ac3-4a62-9c75-016f16d78b11" providerId="ADAL" clId="{E38DCFFB-EC22-46E5-ABE6-A0338BAEEE8A}" dt="2022-09-22T16:09:41.505" v="3205" actId="14100"/>
        <pc:sldMkLst>
          <pc:docMk/>
          <pc:sldMk cId="1820156833" sldId="492"/>
        </pc:sldMkLst>
        <pc:spChg chg="mod">
          <ac:chgData name="Bouw K, Kathelijne" userId="85b5dacc-3ac3-4a62-9c75-016f16d78b11" providerId="ADAL" clId="{E38DCFFB-EC22-46E5-ABE6-A0338BAEEE8A}" dt="2022-09-19T11:44:38.353" v="1831" actId="20577"/>
          <ac:spMkLst>
            <pc:docMk/>
            <pc:sldMk cId="1820156833" sldId="492"/>
            <ac:spMk id="4" creationId="{D45E636C-318B-DEBB-8480-61A81B99EA01}"/>
          </ac:spMkLst>
        </pc:spChg>
        <pc:graphicFrameChg chg="add del mod">
          <ac:chgData name="Bouw K, Kathelijne" userId="85b5dacc-3ac3-4a62-9c75-016f16d78b11" providerId="ADAL" clId="{E38DCFFB-EC22-46E5-ABE6-A0338BAEEE8A}" dt="2022-09-20T12:16:50.022" v="2177" actId="478"/>
          <ac:graphicFrameMkLst>
            <pc:docMk/>
            <pc:sldMk cId="1820156833" sldId="492"/>
            <ac:graphicFrameMk id="2" creationId="{7361F13B-2205-CDBC-320F-F5A6339AA024}"/>
          </ac:graphicFrameMkLst>
        </pc:graphicFrameChg>
        <pc:picChg chg="add mod">
          <ac:chgData name="Bouw K, Kathelijne" userId="85b5dacc-3ac3-4a62-9c75-016f16d78b11" providerId="ADAL" clId="{E38DCFFB-EC22-46E5-ABE6-A0338BAEEE8A}" dt="2022-09-22T16:09:41.505" v="3205" actId="14100"/>
          <ac:picMkLst>
            <pc:docMk/>
            <pc:sldMk cId="1820156833" sldId="492"/>
            <ac:picMk id="3" creationId="{8B4E7EAC-CFEF-335E-E513-D9B23B065AB7}"/>
          </ac:picMkLst>
        </pc:picChg>
        <pc:picChg chg="del">
          <ac:chgData name="Bouw K, Kathelijne" userId="85b5dacc-3ac3-4a62-9c75-016f16d78b11" providerId="ADAL" clId="{E38DCFFB-EC22-46E5-ABE6-A0338BAEEE8A}" dt="2022-09-20T12:16:17.307" v="2175" actId="478"/>
          <ac:picMkLst>
            <pc:docMk/>
            <pc:sldMk cId="1820156833" sldId="492"/>
            <ac:picMk id="7" creationId="{F42B788A-EB86-9955-B5F0-AAD9A9F2D9A5}"/>
          </ac:picMkLst>
        </pc:picChg>
        <pc:picChg chg="add del mod modCrop">
          <ac:chgData name="Bouw K, Kathelijne" userId="85b5dacc-3ac3-4a62-9c75-016f16d78b11" providerId="ADAL" clId="{E38DCFFB-EC22-46E5-ABE6-A0338BAEEE8A}" dt="2022-09-22T16:09:28.401" v="3201" actId="478"/>
          <ac:picMkLst>
            <pc:docMk/>
            <pc:sldMk cId="1820156833" sldId="492"/>
            <ac:picMk id="8" creationId="{C88988EA-69D7-6BE2-1770-17CAD06C9308}"/>
          </ac:picMkLst>
        </pc:picChg>
      </pc:sldChg>
      <pc:sldChg chg="addSp delSp modSp add mod">
        <pc:chgData name="Bouw K, Kathelijne" userId="85b5dacc-3ac3-4a62-9c75-016f16d78b11" providerId="ADAL" clId="{E38DCFFB-EC22-46E5-ABE6-A0338BAEEE8A}" dt="2022-09-22T15:17:37.076" v="3089" actId="167"/>
        <pc:sldMkLst>
          <pc:docMk/>
          <pc:sldMk cId="2521577902" sldId="493"/>
        </pc:sldMkLst>
        <pc:spChg chg="add mod">
          <ac:chgData name="Bouw K, Kathelijne" userId="85b5dacc-3ac3-4a62-9c75-016f16d78b11" providerId="ADAL" clId="{E38DCFFB-EC22-46E5-ABE6-A0338BAEEE8A}" dt="2022-09-22T14:59:01.291" v="3048" actId="20577"/>
          <ac:spMkLst>
            <pc:docMk/>
            <pc:sldMk cId="2521577902" sldId="493"/>
            <ac:spMk id="2" creationId="{81BFC9BA-562C-312F-2953-D424A4F71BD7}"/>
          </ac:spMkLst>
        </pc:spChg>
        <pc:spChg chg="mod">
          <ac:chgData name="Bouw K, Kathelijne" userId="85b5dacc-3ac3-4a62-9c75-016f16d78b11" providerId="ADAL" clId="{E38DCFFB-EC22-46E5-ABE6-A0338BAEEE8A}" dt="2022-09-19T11:45:17.724" v="1870" actId="20577"/>
          <ac:spMkLst>
            <pc:docMk/>
            <pc:sldMk cId="2521577902" sldId="493"/>
            <ac:spMk id="4" creationId="{D45E636C-318B-DEBB-8480-61A81B99EA01}"/>
          </ac:spMkLst>
        </pc:spChg>
        <pc:picChg chg="add del mod">
          <ac:chgData name="Bouw K, Kathelijne" userId="85b5dacc-3ac3-4a62-9c75-016f16d78b11" providerId="ADAL" clId="{E38DCFFB-EC22-46E5-ABE6-A0338BAEEE8A}" dt="2022-09-20T12:55:21.065" v="2196" actId="478"/>
          <ac:picMkLst>
            <pc:docMk/>
            <pc:sldMk cId="2521577902" sldId="493"/>
            <ac:picMk id="3" creationId="{60D6A462-DE27-C9C7-915A-0A12611345B0}"/>
          </ac:picMkLst>
        </pc:picChg>
        <pc:picChg chg="add del mod">
          <ac:chgData name="Bouw K, Kathelijne" userId="85b5dacc-3ac3-4a62-9c75-016f16d78b11" providerId="ADAL" clId="{E38DCFFB-EC22-46E5-ABE6-A0338BAEEE8A}" dt="2022-09-21T08:46:19.407" v="2349" actId="478"/>
          <ac:picMkLst>
            <pc:docMk/>
            <pc:sldMk cId="2521577902" sldId="493"/>
            <ac:picMk id="7" creationId="{5192398C-5C1E-4420-E751-1FB9B2B09751}"/>
          </ac:picMkLst>
        </pc:picChg>
        <pc:picChg chg="add mod ord">
          <ac:chgData name="Bouw K, Kathelijne" userId="85b5dacc-3ac3-4a62-9c75-016f16d78b11" providerId="ADAL" clId="{E38DCFFB-EC22-46E5-ABE6-A0338BAEEE8A}" dt="2022-09-22T15:17:37.076" v="3089" actId="167"/>
          <ac:picMkLst>
            <pc:docMk/>
            <pc:sldMk cId="2521577902" sldId="493"/>
            <ac:picMk id="7" creationId="{A2E0610E-E884-8DFB-87AC-F5CB35290F35}"/>
          </ac:picMkLst>
        </pc:picChg>
        <pc:picChg chg="del">
          <ac:chgData name="Bouw K, Kathelijne" userId="85b5dacc-3ac3-4a62-9c75-016f16d78b11" providerId="ADAL" clId="{E38DCFFB-EC22-46E5-ABE6-A0338BAEEE8A}" dt="2022-09-19T11:45:19.750" v="1871" actId="478"/>
          <ac:picMkLst>
            <pc:docMk/>
            <pc:sldMk cId="2521577902" sldId="493"/>
            <ac:picMk id="7" creationId="{F42B788A-EB86-9955-B5F0-AAD9A9F2D9A5}"/>
          </ac:picMkLst>
        </pc:picChg>
        <pc:picChg chg="add del mod">
          <ac:chgData name="Bouw K, Kathelijne" userId="85b5dacc-3ac3-4a62-9c75-016f16d78b11" providerId="ADAL" clId="{E38DCFFB-EC22-46E5-ABE6-A0338BAEEE8A}" dt="2022-09-22T15:17:07.856" v="3084" actId="478"/>
          <ac:picMkLst>
            <pc:docMk/>
            <pc:sldMk cId="2521577902" sldId="493"/>
            <ac:picMk id="9" creationId="{211E050E-CD5B-7FD2-86AE-1F53AE83B199}"/>
          </ac:picMkLst>
        </pc:picChg>
      </pc:sldChg>
      <pc:sldChg chg="addSp delSp modSp add mod">
        <pc:chgData name="Bouw K, Kathelijne" userId="85b5dacc-3ac3-4a62-9c75-016f16d78b11" providerId="ADAL" clId="{E38DCFFB-EC22-46E5-ABE6-A0338BAEEE8A}" dt="2022-09-22T15:18:02.271" v="3095" actId="166"/>
        <pc:sldMkLst>
          <pc:docMk/>
          <pc:sldMk cId="2735550774" sldId="494"/>
        </pc:sldMkLst>
        <pc:spChg chg="add mod ord">
          <ac:chgData name="Bouw K, Kathelijne" userId="85b5dacc-3ac3-4a62-9c75-016f16d78b11" providerId="ADAL" clId="{E38DCFFB-EC22-46E5-ABE6-A0338BAEEE8A}" dt="2022-09-22T15:18:02.271" v="3095" actId="166"/>
          <ac:spMkLst>
            <pc:docMk/>
            <pc:sldMk cId="2735550774" sldId="494"/>
            <ac:spMk id="2" creationId="{45B69145-D075-5072-4E3D-60BE07C2357D}"/>
          </ac:spMkLst>
        </pc:spChg>
        <pc:spChg chg="mod">
          <ac:chgData name="Bouw K, Kathelijne" userId="85b5dacc-3ac3-4a62-9c75-016f16d78b11" providerId="ADAL" clId="{E38DCFFB-EC22-46E5-ABE6-A0338BAEEE8A}" dt="2022-09-19T11:46:09.682" v="1895" actId="20577"/>
          <ac:spMkLst>
            <pc:docMk/>
            <pc:sldMk cId="2735550774" sldId="494"/>
            <ac:spMk id="4" creationId="{D45E636C-318B-DEBB-8480-61A81B99EA01}"/>
          </ac:spMkLst>
        </pc:spChg>
        <pc:graphicFrameChg chg="add del mod">
          <ac:chgData name="Bouw K, Kathelijne" userId="85b5dacc-3ac3-4a62-9c75-016f16d78b11" providerId="ADAL" clId="{E38DCFFB-EC22-46E5-ABE6-A0338BAEEE8A}" dt="2022-09-20T13:11:36.697" v="2212" actId="478"/>
          <ac:graphicFrameMkLst>
            <pc:docMk/>
            <pc:sldMk cId="2735550774" sldId="494"/>
            <ac:graphicFrameMk id="8" creationId="{94A84330-9BDA-F280-FFD9-CC033C2F22A4}"/>
          </ac:graphicFrameMkLst>
        </pc:graphicFrameChg>
        <pc:picChg chg="del">
          <ac:chgData name="Bouw K, Kathelijne" userId="85b5dacc-3ac3-4a62-9c75-016f16d78b11" providerId="ADAL" clId="{E38DCFFB-EC22-46E5-ABE6-A0338BAEEE8A}" dt="2022-09-20T12:59:43.069" v="2203" actId="478"/>
          <ac:picMkLst>
            <pc:docMk/>
            <pc:sldMk cId="2735550774" sldId="494"/>
            <ac:picMk id="3" creationId="{60D6A462-DE27-C9C7-915A-0A12611345B0}"/>
          </ac:picMkLst>
        </pc:picChg>
        <pc:picChg chg="add del mod">
          <ac:chgData name="Bouw K, Kathelijne" userId="85b5dacc-3ac3-4a62-9c75-016f16d78b11" providerId="ADAL" clId="{E38DCFFB-EC22-46E5-ABE6-A0338BAEEE8A}" dt="2022-09-20T13:11:29.910" v="2210" actId="478"/>
          <ac:picMkLst>
            <pc:docMk/>
            <pc:sldMk cId="2735550774" sldId="494"/>
            <ac:picMk id="7" creationId="{0E27F20B-505C-9F4A-E80E-CACDEE800EA2}"/>
          </ac:picMkLst>
        </pc:picChg>
        <pc:picChg chg="add mod">
          <ac:chgData name="Bouw K, Kathelijne" userId="85b5dacc-3ac3-4a62-9c75-016f16d78b11" providerId="ADAL" clId="{E38DCFFB-EC22-46E5-ABE6-A0338BAEEE8A}" dt="2022-09-22T15:17:57.079" v="3094" actId="14100"/>
          <ac:picMkLst>
            <pc:docMk/>
            <pc:sldMk cId="2735550774" sldId="494"/>
            <ac:picMk id="7" creationId="{5F439042-F665-613B-B1B2-C99816C68E6D}"/>
          </ac:picMkLst>
        </pc:picChg>
        <pc:picChg chg="add del mod">
          <ac:chgData name="Bouw K, Kathelijne" userId="85b5dacc-3ac3-4a62-9c75-016f16d78b11" providerId="ADAL" clId="{E38DCFFB-EC22-46E5-ABE6-A0338BAEEE8A}" dt="2022-09-21T16:04:15.493" v="2645" actId="478"/>
          <ac:picMkLst>
            <pc:docMk/>
            <pc:sldMk cId="2735550774" sldId="494"/>
            <ac:picMk id="10" creationId="{9633345D-221B-B431-8B8E-884A679DBEC6}"/>
          </ac:picMkLst>
        </pc:picChg>
        <pc:picChg chg="add del mod">
          <ac:chgData name="Bouw K, Kathelijne" userId="85b5dacc-3ac3-4a62-9c75-016f16d78b11" providerId="ADAL" clId="{E38DCFFB-EC22-46E5-ABE6-A0338BAEEE8A}" dt="2022-09-22T15:17:45.189" v="3090" actId="478"/>
          <ac:picMkLst>
            <pc:docMk/>
            <pc:sldMk cId="2735550774" sldId="494"/>
            <ac:picMk id="12" creationId="{0B9A0494-0A64-51D2-6BF6-2DA38075CF99}"/>
          </ac:picMkLst>
        </pc:picChg>
      </pc:sldChg>
      <pc:sldChg chg="addSp delSp modSp add mod chgLayout">
        <pc:chgData name="Bouw K, Kathelijne" userId="85b5dacc-3ac3-4a62-9c75-016f16d78b11" providerId="ADAL" clId="{E38DCFFB-EC22-46E5-ABE6-A0338BAEEE8A}" dt="2022-09-22T15:04:17.569" v="3075" actId="14100"/>
        <pc:sldMkLst>
          <pc:docMk/>
          <pc:sldMk cId="1763620585" sldId="495"/>
        </pc:sldMkLst>
        <pc:spChg chg="add mod ord">
          <ac:chgData name="Bouw K, Kathelijne" userId="85b5dacc-3ac3-4a62-9c75-016f16d78b11" providerId="ADAL" clId="{E38DCFFB-EC22-46E5-ABE6-A0338BAEEE8A}" dt="2022-09-22T14:55:57.209" v="2879" actId="700"/>
          <ac:spMkLst>
            <pc:docMk/>
            <pc:sldMk cId="1763620585" sldId="495"/>
            <ac:spMk id="2" creationId="{2075CA6F-F138-B305-2900-F56E25004E7C}"/>
          </ac:spMkLst>
        </pc:spChg>
        <pc:spChg chg="mod ord">
          <ac:chgData name="Bouw K, Kathelijne" userId="85b5dacc-3ac3-4a62-9c75-016f16d78b11" providerId="ADAL" clId="{E38DCFFB-EC22-46E5-ABE6-A0338BAEEE8A}" dt="2022-09-22T14:55:57.209" v="2879" actId="700"/>
          <ac:spMkLst>
            <pc:docMk/>
            <pc:sldMk cId="1763620585" sldId="495"/>
            <ac:spMk id="4" creationId="{D45E636C-318B-DEBB-8480-61A81B99EA01}"/>
          </ac:spMkLst>
        </pc:spChg>
        <pc:spChg chg="mod ord">
          <ac:chgData name="Bouw K, Kathelijne" userId="85b5dacc-3ac3-4a62-9c75-016f16d78b11" providerId="ADAL" clId="{E38DCFFB-EC22-46E5-ABE6-A0338BAEEE8A}" dt="2022-09-22T15:04:17.569" v="3075" actId="14100"/>
          <ac:spMkLst>
            <pc:docMk/>
            <pc:sldMk cId="1763620585" sldId="495"/>
            <ac:spMk id="5" creationId="{F1B7D7CC-5746-DB34-9417-699B27FD8E00}"/>
          </ac:spMkLst>
        </pc:spChg>
        <pc:spChg chg="del">
          <ac:chgData name="Bouw K, Kathelijne" userId="85b5dacc-3ac3-4a62-9c75-016f16d78b11" providerId="ADAL" clId="{E38DCFFB-EC22-46E5-ABE6-A0338BAEEE8A}" dt="2022-09-22T14:55:57.209" v="2879" actId="700"/>
          <ac:spMkLst>
            <pc:docMk/>
            <pc:sldMk cId="1763620585" sldId="495"/>
            <ac:spMk id="6" creationId="{41781C8F-D13E-6C2F-88A9-FF69BB185B01}"/>
          </ac:spMkLst>
        </pc:spChg>
        <pc:picChg chg="del">
          <ac:chgData name="Bouw K, Kathelijne" userId="85b5dacc-3ac3-4a62-9c75-016f16d78b11" providerId="ADAL" clId="{E38DCFFB-EC22-46E5-ABE6-A0338BAEEE8A}" dt="2022-09-20T13:00:52.577" v="2207" actId="478"/>
          <ac:picMkLst>
            <pc:docMk/>
            <pc:sldMk cId="1763620585" sldId="495"/>
            <ac:picMk id="3" creationId="{60D6A462-DE27-C9C7-915A-0A12611345B0}"/>
          </ac:picMkLst>
        </pc:picChg>
        <pc:picChg chg="add mod">
          <ac:chgData name="Bouw K, Kathelijne" userId="85b5dacc-3ac3-4a62-9c75-016f16d78b11" providerId="ADAL" clId="{E38DCFFB-EC22-46E5-ABE6-A0338BAEEE8A}" dt="2022-09-22T14:56:13.914" v="2894" actId="1076"/>
          <ac:picMkLst>
            <pc:docMk/>
            <pc:sldMk cId="1763620585" sldId="495"/>
            <ac:picMk id="7" creationId="{DE49C6C4-24A0-3836-4DDA-A351182F6AAA}"/>
          </ac:picMkLst>
        </pc:picChg>
      </pc:sldChg>
      <pc:sldChg chg="delSp modSp add del mod">
        <pc:chgData name="Bouw K, Kathelijne" userId="85b5dacc-3ac3-4a62-9c75-016f16d78b11" providerId="ADAL" clId="{E38DCFFB-EC22-46E5-ABE6-A0338BAEEE8A}" dt="2022-09-21T08:27:32.555" v="2348" actId="47"/>
        <pc:sldMkLst>
          <pc:docMk/>
          <pc:sldMk cId="3939533978" sldId="496"/>
        </pc:sldMkLst>
        <pc:spChg chg="mod">
          <ac:chgData name="Bouw K, Kathelijne" userId="85b5dacc-3ac3-4a62-9c75-016f16d78b11" providerId="ADAL" clId="{E38DCFFB-EC22-46E5-ABE6-A0338BAEEE8A}" dt="2022-09-19T11:46:47.616" v="1931" actId="14100"/>
          <ac:spMkLst>
            <pc:docMk/>
            <pc:sldMk cId="3939533978" sldId="496"/>
            <ac:spMk id="4" creationId="{D45E636C-318B-DEBB-8480-61A81B99EA01}"/>
          </ac:spMkLst>
        </pc:spChg>
        <pc:picChg chg="del">
          <ac:chgData name="Bouw K, Kathelijne" userId="85b5dacc-3ac3-4a62-9c75-016f16d78b11" providerId="ADAL" clId="{E38DCFFB-EC22-46E5-ABE6-A0338BAEEE8A}" dt="2022-09-20T13:00:54.282" v="2208" actId="478"/>
          <ac:picMkLst>
            <pc:docMk/>
            <pc:sldMk cId="3939533978" sldId="496"/>
            <ac:picMk id="3" creationId="{60D6A462-DE27-C9C7-915A-0A12611345B0}"/>
          </ac:picMkLst>
        </pc:picChg>
      </pc:sldChg>
      <pc:sldChg chg="delSp modSp add mod">
        <pc:chgData name="Bouw K, Kathelijne" userId="85b5dacc-3ac3-4a62-9c75-016f16d78b11" providerId="ADAL" clId="{E38DCFFB-EC22-46E5-ABE6-A0338BAEEE8A}" dt="2022-09-27T08:06:56.752" v="4360" actId="6549"/>
        <pc:sldMkLst>
          <pc:docMk/>
          <pc:sldMk cId="3418441226" sldId="497"/>
        </pc:sldMkLst>
        <pc:spChg chg="mod">
          <ac:chgData name="Bouw K, Kathelijne" userId="85b5dacc-3ac3-4a62-9c75-016f16d78b11" providerId="ADAL" clId="{E38DCFFB-EC22-46E5-ABE6-A0338BAEEE8A}" dt="2022-09-27T08:06:56.752" v="4360" actId="6549"/>
          <ac:spMkLst>
            <pc:docMk/>
            <pc:sldMk cId="3418441226" sldId="497"/>
            <ac:spMk id="5" creationId="{F1B7D7CC-5746-DB34-9417-699B27FD8E00}"/>
          </ac:spMkLst>
        </pc:spChg>
        <pc:picChg chg="del">
          <ac:chgData name="Bouw K, Kathelijne" userId="85b5dacc-3ac3-4a62-9c75-016f16d78b11" providerId="ADAL" clId="{E38DCFFB-EC22-46E5-ABE6-A0338BAEEE8A}" dt="2022-09-19T11:47:17.516" v="1933" actId="478"/>
          <ac:picMkLst>
            <pc:docMk/>
            <pc:sldMk cId="3418441226" sldId="497"/>
            <ac:picMk id="3" creationId="{60D6A462-DE27-C9C7-915A-0A12611345B0}"/>
          </ac:picMkLst>
        </pc:picChg>
      </pc:sldChg>
      <pc:sldChg chg="modSp add mod">
        <pc:chgData name="Bouw K, Kathelijne" userId="85b5dacc-3ac3-4a62-9c75-016f16d78b11" providerId="ADAL" clId="{E38DCFFB-EC22-46E5-ABE6-A0338BAEEE8A}" dt="2022-09-27T12:03:01.184" v="4462" actId="20577"/>
        <pc:sldMkLst>
          <pc:docMk/>
          <pc:sldMk cId="2698977780" sldId="498"/>
        </pc:sldMkLst>
        <pc:spChg chg="mod">
          <ac:chgData name="Bouw K, Kathelijne" userId="85b5dacc-3ac3-4a62-9c75-016f16d78b11" providerId="ADAL" clId="{E38DCFFB-EC22-46E5-ABE6-A0338BAEEE8A}" dt="2022-09-22T08:07:56.493" v="2665" actId="20577"/>
          <ac:spMkLst>
            <pc:docMk/>
            <pc:sldMk cId="2698977780" sldId="498"/>
            <ac:spMk id="4" creationId="{D45E636C-318B-DEBB-8480-61A81B99EA01}"/>
          </ac:spMkLst>
        </pc:spChg>
        <pc:spChg chg="mod">
          <ac:chgData name="Bouw K, Kathelijne" userId="85b5dacc-3ac3-4a62-9c75-016f16d78b11" providerId="ADAL" clId="{E38DCFFB-EC22-46E5-ABE6-A0338BAEEE8A}" dt="2022-09-27T12:03:01.184" v="4462" actId="20577"/>
          <ac:spMkLst>
            <pc:docMk/>
            <pc:sldMk cId="2698977780" sldId="498"/>
            <ac:spMk id="5" creationId="{F1B7D7CC-5746-DB34-9417-699B27FD8E00}"/>
          </ac:spMkLst>
        </pc:spChg>
      </pc:sldChg>
      <pc:sldChg chg="addSp delSp modSp add mod ord">
        <pc:chgData name="Bouw K, Kathelijne" userId="85b5dacc-3ac3-4a62-9c75-016f16d78b11" providerId="ADAL" clId="{E38DCFFB-EC22-46E5-ABE6-A0338BAEEE8A}" dt="2022-09-28T07:03:41.724" v="4592" actId="478"/>
        <pc:sldMkLst>
          <pc:docMk/>
          <pc:sldMk cId="1913087764" sldId="499"/>
        </pc:sldMkLst>
        <pc:spChg chg="mod">
          <ac:chgData name="Bouw K, Kathelijne" userId="85b5dacc-3ac3-4a62-9c75-016f16d78b11" providerId="ADAL" clId="{E38DCFFB-EC22-46E5-ABE6-A0338BAEEE8A}" dt="2022-09-22T14:00:49.348" v="2813" actId="20577"/>
          <ac:spMkLst>
            <pc:docMk/>
            <pc:sldMk cId="1913087764" sldId="499"/>
            <ac:spMk id="4" creationId="{D45E636C-318B-DEBB-8480-61A81B99EA01}"/>
          </ac:spMkLst>
        </pc:spChg>
        <pc:picChg chg="add del mod">
          <ac:chgData name="Bouw K, Kathelijne" userId="85b5dacc-3ac3-4a62-9c75-016f16d78b11" providerId="ADAL" clId="{E38DCFFB-EC22-46E5-ABE6-A0338BAEEE8A}" dt="2022-09-28T07:03:41.724" v="4592" actId="478"/>
          <ac:picMkLst>
            <pc:docMk/>
            <pc:sldMk cId="1913087764" sldId="499"/>
            <ac:picMk id="3" creationId="{186B6D1D-94A6-1E01-5FE7-077D2A6E5BDB}"/>
          </ac:picMkLst>
        </pc:picChg>
        <pc:picChg chg="add del mod">
          <ac:chgData name="Bouw K, Kathelijne" userId="85b5dacc-3ac3-4a62-9c75-016f16d78b11" providerId="ADAL" clId="{E38DCFFB-EC22-46E5-ABE6-A0338BAEEE8A}" dt="2022-09-28T07:03:41.095" v="4591"/>
          <ac:picMkLst>
            <pc:docMk/>
            <pc:sldMk cId="1913087764" sldId="499"/>
            <ac:picMk id="7" creationId="{B3DB3B4B-8246-7F8E-96D8-1DB8C78DED63}"/>
          </ac:picMkLst>
        </pc:picChg>
        <pc:picChg chg="del">
          <ac:chgData name="Bouw K, Kathelijne" userId="85b5dacc-3ac3-4a62-9c75-016f16d78b11" providerId="ADAL" clId="{E38DCFFB-EC22-46E5-ABE6-A0338BAEEE8A}" dt="2022-09-22T14:00:51.184" v="2814" actId="478"/>
          <ac:picMkLst>
            <pc:docMk/>
            <pc:sldMk cId="1913087764" sldId="499"/>
            <ac:picMk id="7" creationId="{FA17F49C-730C-8B39-853C-F3BCB2232DDF}"/>
          </ac:picMkLst>
        </pc:picChg>
      </pc:sldChg>
      <pc:sldChg chg="add del">
        <pc:chgData name="Bouw K, Kathelijne" userId="85b5dacc-3ac3-4a62-9c75-016f16d78b11" providerId="ADAL" clId="{E38DCFFB-EC22-46E5-ABE6-A0338BAEEE8A}" dt="2022-09-26T09:18:00.256" v="3879" actId="47"/>
        <pc:sldMkLst>
          <pc:docMk/>
          <pc:sldMk cId="1139037635" sldId="500"/>
        </pc:sldMkLst>
      </pc:sldChg>
      <pc:sldChg chg="modSp add mod">
        <pc:chgData name="Bouw K, Kathelijne" userId="85b5dacc-3ac3-4a62-9c75-016f16d78b11" providerId="ADAL" clId="{E38DCFFB-EC22-46E5-ABE6-A0338BAEEE8A}" dt="2022-09-26T09:17:34.923" v="3877" actId="20577"/>
        <pc:sldMkLst>
          <pc:docMk/>
          <pc:sldMk cId="95440644" sldId="501"/>
        </pc:sldMkLst>
        <pc:spChg chg="mod">
          <ac:chgData name="Bouw K, Kathelijne" userId="85b5dacc-3ac3-4a62-9c75-016f16d78b11" providerId="ADAL" clId="{E38DCFFB-EC22-46E5-ABE6-A0338BAEEE8A}" dt="2022-09-26T09:17:34.923" v="3877" actId="20577"/>
          <ac:spMkLst>
            <pc:docMk/>
            <pc:sldMk cId="95440644" sldId="501"/>
            <ac:spMk id="5" creationId="{F1B7D7CC-5746-DB34-9417-699B27FD8E00}"/>
          </ac:spMkLst>
        </pc:spChg>
        <pc:spChg chg="mod">
          <ac:chgData name="Bouw K, Kathelijne" userId="85b5dacc-3ac3-4a62-9c75-016f16d78b11" providerId="ADAL" clId="{E38DCFFB-EC22-46E5-ABE6-A0338BAEEE8A}" dt="2022-09-26T09:08:12.429" v="3346" actId="20577"/>
          <ac:spMkLst>
            <pc:docMk/>
            <pc:sldMk cId="95440644" sldId="501"/>
            <ac:spMk id="6" creationId="{41781C8F-D13E-6C2F-88A9-FF69BB185B01}"/>
          </ac:spMkLst>
        </pc:spChg>
      </pc:sldChg>
      <pc:sldChg chg="modSp add mod">
        <pc:chgData name="Bouw K, Kathelijne" userId="85b5dacc-3ac3-4a62-9c75-016f16d78b11" providerId="ADAL" clId="{E38DCFFB-EC22-46E5-ABE6-A0338BAEEE8A}" dt="2022-09-26T09:10:54.573" v="3616" actId="20577"/>
        <pc:sldMkLst>
          <pc:docMk/>
          <pc:sldMk cId="1147590667" sldId="502"/>
        </pc:sldMkLst>
        <pc:spChg chg="mod">
          <ac:chgData name="Bouw K, Kathelijne" userId="85b5dacc-3ac3-4a62-9c75-016f16d78b11" providerId="ADAL" clId="{E38DCFFB-EC22-46E5-ABE6-A0338BAEEE8A}" dt="2022-09-26T09:10:54.573" v="3616" actId="20577"/>
          <ac:spMkLst>
            <pc:docMk/>
            <pc:sldMk cId="1147590667" sldId="502"/>
            <ac:spMk id="5" creationId="{F1B7D7CC-5746-DB34-9417-699B27FD8E00}"/>
          </ac:spMkLst>
        </pc:spChg>
        <pc:spChg chg="mod">
          <ac:chgData name="Bouw K, Kathelijne" userId="85b5dacc-3ac3-4a62-9c75-016f16d78b11" providerId="ADAL" clId="{E38DCFFB-EC22-46E5-ABE6-A0338BAEEE8A}" dt="2022-09-26T09:09:18.098" v="3495" actId="20577"/>
          <ac:spMkLst>
            <pc:docMk/>
            <pc:sldMk cId="1147590667" sldId="502"/>
            <ac:spMk id="6" creationId="{41781C8F-D13E-6C2F-88A9-FF69BB185B01}"/>
          </ac:spMkLst>
        </pc:spChg>
      </pc:sldChg>
      <pc:sldChg chg="modSp add mod">
        <pc:chgData name="Bouw K, Kathelijne" userId="85b5dacc-3ac3-4a62-9c75-016f16d78b11" providerId="ADAL" clId="{E38DCFFB-EC22-46E5-ABE6-A0338BAEEE8A}" dt="2022-09-26T09:17:50.052" v="3878" actId="20577"/>
        <pc:sldMkLst>
          <pc:docMk/>
          <pc:sldMk cId="3730467521" sldId="503"/>
        </pc:sldMkLst>
        <pc:spChg chg="mod">
          <ac:chgData name="Bouw K, Kathelijne" userId="85b5dacc-3ac3-4a62-9c75-016f16d78b11" providerId="ADAL" clId="{E38DCFFB-EC22-46E5-ABE6-A0338BAEEE8A}" dt="2022-09-26T09:17:50.052" v="3878" actId="20577"/>
          <ac:spMkLst>
            <pc:docMk/>
            <pc:sldMk cId="3730467521" sldId="503"/>
            <ac:spMk id="5" creationId="{F1B7D7CC-5746-DB34-9417-699B27FD8E00}"/>
          </ac:spMkLst>
        </pc:spChg>
        <pc:spChg chg="mod">
          <ac:chgData name="Bouw K, Kathelijne" userId="85b5dacc-3ac3-4a62-9c75-016f16d78b11" providerId="ADAL" clId="{E38DCFFB-EC22-46E5-ABE6-A0338BAEEE8A}" dt="2022-09-26T09:11:23.435" v="3632" actId="20577"/>
          <ac:spMkLst>
            <pc:docMk/>
            <pc:sldMk cId="3730467521" sldId="503"/>
            <ac:spMk id="6" creationId="{41781C8F-D13E-6C2F-88A9-FF69BB185B01}"/>
          </ac:spMkLst>
        </pc:spChg>
      </pc:sldChg>
      <pc:sldChg chg="modSp add mod">
        <pc:chgData name="Bouw K, Kathelijne" userId="85b5dacc-3ac3-4a62-9c75-016f16d78b11" providerId="ADAL" clId="{E38DCFFB-EC22-46E5-ABE6-A0338BAEEE8A}" dt="2022-09-26T09:59:32.437" v="3991" actId="20577"/>
        <pc:sldMkLst>
          <pc:docMk/>
          <pc:sldMk cId="1014366635" sldId="504"/>
        </pc:sldMkLst>
        <pc:spChg chg="mod">
          <ac:chgData name="Bouw K, Kathelijne" userId="85b5dacc-3ac3-4a62-9c75-016f16d78b11" providerId="ADAL" clId="{E38DCFFB-EC22-46E5-ABE6-A0338BAEEE8A}" dt="2022-09-26T09:59:32.437" v="3991" actId="20577"/>
          <ac:spMkLst>
            <pc:docMk/>
            <pc:sldMk cId="1014366635" sldId="504"/>
            <ac:spMk id="6" creationId="{41781C8F-D13E-6C2F-88A9-FF69BB185B01}"/>
          </ac:spMkLst>
        </pc:spChg>
      </pc:sldChg>
      <pc:sldChg chg="modSp new mod ord">
        <pc:chgData name="Bouw K, Kathelijne" userId="85b5dacc-3ac3-4a62-9c75-016f16d78b11" providerId="ADAL" clId="{E38DCFFB-EC22-46E5-ABE6-A0338BAEEE8A}" dt="2022-09-26T14:42:50.199" v="4079" actId="255"/>
        <pc:sldMkLst>
          <pc:docMk/>
          <pc:sldMk cId="1180907486" sldId="505"/>
        </pc:sldMkLst>
        <pc:spChg chg="mod">
          <ac:chgData name="Bouw K, Kathelijne" userId="85b5dacc-3ac3-4a62-9c75-016f16d78b11" providerId="ADAL" clId="{E38DCFFB-EC22-46E5-ABE6-A0338BAEEE8A}" dt="2022-09-26T14:42:50.199" v="4079" actId="255"/>
          <ac:spMkLst>
            <pc:docMk/>
            <pc:sldMk cId="1180907486" sldId="505"/>
            <ac:spMk id="2" creationId="{496D8AC5-8F23-F27D-B182-093FC75D0C24}"/>
          </ac:spMkLst>
        </pc:spChg>
      </pc:sldChg>
      <pc:sldChg chg="modSp new mod">
        <pc:chgData name="Bouw K, Kathelijne" userId="85b5dacc-3ac3-4a62-9c75-016f16d78b11" providerId="ADAL" clId="{E38DCFFB-EC22-46E5-ABE6-A0338BAEEE8A}" dt="2022-09-26T16:00:07.402" v="4138" actId="20577"/>
        <pc:sldMkLst>
          <pc:docMk/>
          <pc:sldMk cId="1170543101" sldId="506"/>
        </pc:sldMkLst>
        <pc:spChg chg="mod">
          <ac:chgData name="Bouw K, Kathelijne" userId="85b5dacc-3ac3-4a62-9c75-016f16d78b11" providerId="ADAL" clId="{E38DCFFB-EC22-46E5-ABE6-A0338BAEEE8A}" dt="2022-09-26T15:59:49.994" v="4115" actId="20577"/>
          <ac:spMkLst>
            <pc:docMk/>
            <pc:sldMk cId="1170543101" sldId="506"/>
            <ac:spMk id="2" creationId="{ED30759C-093E-8FB6-5E65-D7BCA6A4C222}"/>
          </ac:spMkLst>
        </pc:spChg>
        <pc:spChg chg="mod">
          <ac:chgData name="Bouw K, Kathelijne" userId="85b5dacc-3ac3-4a62-9c75-016f16d78b11" providerId="ADAL" clId="{E38DCFFB-EC22-46E5-ABE6-A0338BAEEE8A}" dt="2022-09-26T16:00:07.402" v="4138" actId="20577"/>
          <ac:spMkLst>
            <pc:docMk/>
            <pc:sldMk cId="1170543101" sldId="506"/>
            <ac:spMk id="3" creationId="{E0E5816B-AEF7-6724-E983-509FB0799A61}"/>
          </ac:spMkLst>
        </pc:spChg>
        <pc:spChg chg="mod">
          <ac:chgData name="Bouw K, Kathelijne" userId="85b5dacc-3ac3-4a62-9c75-016f16d78b11" providerId="ADAL" clId="{E38DCFFB-EC22-46E5-ABE6-A0338BAEEE8A}" dt="2022-09-26T15:59:59.392" v="4137" actId="20577"/>
          <ac:spMkLst>
            <pc:docMk/>
            <pc:sldMk cId="1170543101" sldId="506"/>
            <ac:spMk id="4" creationId="{68DD2623-6B13-A83B-D0E4-1EB3E70F8785}"/>
          </ac:spMkLst>
        </pc:spChg>
      </pc:sldChg>
      <pc:sldChg chg="modSp new mod">
        <pc:chgData name="Bouw K, Kathelijne" userId="85b5dacc-3ac3-4a62-9c75-016f16d78b11" providerId="ADAL" clId="{E38DCFFB-EC22-46E5-ABE6-A0338BAEEE8A}" dt="2022-09-27T12:17:44.558" v="4582" actId="6549"/>
        <pc:sldMkLst>
          <pc:docMk/>
          <pc:sldMk cId="1248183739" sldId="507"/>
        </pc:sldMkLst>
        <pc:spChg chg="mod">
          <ac:chgData name="Bouw K, Kathelijne" userId="85b5dacc-3ac3-4a62-9c75-016f16d78b11" providerId="ADAL" clId="{E38DCFFB-EC22-46E5-ABE6-A0338BAEEE8A}" dt="2022-09-27T12:16:21.484" v="4472" actId="20577"/>
          <ac:spMkLst>
            <pc:docMk/>
            <pc:sldMk cId="1248183739" sldId="507"/>
            <ac:spMk id="2" creationId="{C88A14DA-4814-1830-33BB-0235B9DC3D38}"/>
          </ac:spMkLst>
        </pc:spChg>
        <pc:spChg chg="mod">
          <ac:chgData name="Bouw K, Kathelijne" userId="85b5dacc-3ac3-4a62-9c75-016f16d78b11" providerId="ADAL" clId="{E38DCFFB-EC22-46E5-ABE6-A0338BAEEE8A}" dt="2022-09-27T12:17:44.558" v="4582" actId="6549"/>
          <ac:spMkLst>
            <pc:docMk/>
            <pc:sldMk cId="1248183739" sldId="507"/>
            <ac:spMk id="3" creationId="{15697304-5D2B-D744-91FB-9DB5B2A3926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hanzenl-my.sharepoint.com/personal/k_bouw_pl_hanze_nl/Documents/PhD/Module%204%20Case%20studie/Vragenlijst%20technieken/Data/Results_scores_technolog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all-electric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1"/>
            </a:solidFill>
            <a:ln>
              <a:noFill/>
            </a:ln>
            <a:effectLst/>
          </c:spPr>
          <c:invertIfNegative val="0"/>
          <c:cat>
            <c:strRef>
              <c:f>Sheet1!$A$1:$J$1</c:f>
              <c:strCache>
                <c:ptCount val="10"/>
                <c:pt idx="0">
                  <c:v>buitenunit</c:v>
                </c:pt>
                <c:pt idx="1">
                  <c:v>opslagvat</c:v>
                </c:pt>
                <c:pt idx="2">
                  <c:v>LT-verwarming</c:v>
                </c:pt>
                <c:pt idx="3">
                  <c:v>investeringskosten</c:v>
                </c:pt>
                <c:pt idx="4">
                  <c:v>besparing</c:v>
                </c:pt>
                <c:pt idx="5">
                  <c:v>terugverdientijd</c:v>
                </c:pt>
                <c:pt idx="6">
                  <c:v>CO2</c:v>
                </c:pt>
                <c:pt idx="7">
                  <c:v>geluid</c:v>
                </c:pt>
                <c:pt idx="8">
                  <c:v>koelen </c:v>
                </c:pt>
                <c:pt idx="9">
                  <c:v>overlast installatie</c:v>
                </c:pt>
              </c:strCache>
            </c:strRef>
          </c:cat>
          <c:val>
            <c:numRef>
              <c:f>Sheet1!$A$2:$J$2</c:f>
              <c:numCache>
                <c:formatCode>General</c:formatCode>
                <c:ptCount val="10"/>
                <c:pt idx="0">
                  <c:v>-1.3478000000000001</c:v>
                </c:pt>
                <c:pt idx="1">
                  <c:v>1.3110999999999999</c:v>
                </c:pt>
                <c:pt idx="2">
                  <c:v>-1.2391000000000001</c:v>
                </c:pt>
                <c:pt idx="3">
                  <c:v>-5.3478000000000003</c:v>
                </c:pt>
                <c:pt idx="4">
                  <c:v>3.0222000000000002</c:v>
                </c:pt>
                <c:pt idx="5">
                  <c:v>-2.6739000000000002</c:v>
                </c:pt>
                <c:pt idx="6">
                  <c:v>3.8696000000000002</c:v>
                </c:pt>
                <c:pt idx="7">
                  <c:v>-1.7826</c:v>
                </c:pt>
                <c:pt idx="8">
                  <c:v>2.8477999999999999</c:v>
                </c:pt>
                <c:pt idx="9">
                  <c:v>2.4782999999999999</c:v>
                </c:pt>
              </c:numCache>
            </c:numRef>
          </c:val>
          <c:extLst>
            <c:ext xmlns:c16="http://schemas.microsoft.com/office/drawing/2014/chart" uri="{C3380CC4-5D6E-409C-BE32-E72D297353CC}">
              <c16:uniqueId val="{00000000-E556-4562-8B47-57561EA1BFBF}"/>
            </c:ext>
          </c:extLst>
        </c:ser>
        <c:dLbls>
          <c:showLegendKey val="0"/>
          <c:showVal val="0"/>
          <c:showCatName val="0"/>
          <c:showSerName val="0"/>
          <c:showPercent val="0"/>
          <c:showBubbleSize val="0"/>
        </c:dLbls>
        <c:gapWidth val="219"/>
        <c:overlap val="-27"/>
        <c:axId val="896137359"/>
        <c:axId val="896138607"/>
      </c:barChart>
      <c:catAx>
        <c:axId val="8961373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Aspecten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96138607"/>
        <c:crosses val="autoZero"/>
        <c:auto val="1"/>
        <c:lblAlgn val="ctr"/>
        <c:lblOffset val="100"/>
        <c:noMultiLvlLbl val="0"/>
      </c:catAx>
      <c:valAx>
        <c:axId val="896138607"/>
        <c:scaling>
          <c:orientation val="minMax"/>
          <c:max val="9"/>
          <c:min val="-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beoordeling negatief -positief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96137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hybride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1"/>
          <c:order val="0"/>
          <c:tx>
            <c:v>hybride</c:v>
          </c:tx>
          <c:spPr>
            <a:solidFill>
              <a:schemeClr val="accent1"/>
            </a:solidFill>
            <a:ln>
              <a:noFill/>
            </a:ln>
            <a:effectLst/>
          </c:spPr>
          <c:invertIfNegative val="0"/>
          <c:cat>
            <c:strRef>
              <c:f>Sheet1!$A$20:$I$20</c:f>
              <c:strCache>
                <c:ptCount val="9"/>
                <c:pt idx="0">
                  <c:v>buitenunit</c:v>
                </c:pt>
                <c:pt idx="1">
                  <c:v>LT-verwarming</c:v>
                </c:pt>
                <c:pt idx="2">
                  <c:v>gas</c:v>
                </c:pt>
                <c:pt idx="3">
                  <c:v>investeringskosten</c:v>
                </c:pt>
                <c:pt idx="4">
                  <c:v>besparing</c:v>
                </c:pt>
                <c:pt idx="5">
                  <c:v>terugverdientijd</c:v>
                </c:pt>
                <c:pt idx="6">
                  <c:v>CO2</c:v>
                </c:pt>
                <c:pt idx="7">
                  <c:v>geluid</c:v>
                </c:pt>
                <c:pt idx="8">
                  <c:v>overlast installatie</c:v>
                </c:pt>
              </c:strCache>
            </c:strRef>
          </c:cat>
          <c:val>
            <c:numRef>
              <c:f>Sheet1!$A$21:$I$21</c:f>
              <c:numCache>
                <c:formatCode>General</c:formatCode>
                <c:ptCount val="9"/>
                <c:pt idx="0">
                  <c:v>-1.9268000000000001</c:v>
                </c:pt>
                <c:pt idx="1">
                  <c:v>5.0488</c:v>
                </c:pt>
                <c:pt idx="2">
                  <c:v>3.3170999999999999</c:v>
                </c:pt>
                <c:pt idx="3">
                  <c:v>2.1707000000000001</c:v>
                </c:pt>
                <c:pt idx="4">
                  <c:v>4.1951000000000001</c:v>
                </c:pt>
                <c:pt idx="5">
                  <c:v>3.5366</c:v>
                </c:pt>
                <c:pt idx="6">
                  <c:v>3.4390000000000001</c:v>
                </c:pt>
                <c:pt idx="7">
                  <c:v>-1.3902000000000001</c:v>
                </c:pt>
                <c:pt idx="8">
                  <c:v>1.4146000000000001</c:v>
                </c:pt>
              </c:numCache>
            </c:numRef>
          </c:val>
          <c:extLst>
            <c:ext xmlns:c16="http://schemas.microsoft.com/office/drawing/2014/chart" uri="{C3380CC4-5D6E-409C-BE32-E72D297353CC}">
              <c16:uniqueId val="{00000000-A107-4791-AC79-3CFAB394EDF1}"/>
            </c:ext>
          </c:extLst>
        </c:ser>
        <c:dLbls>
          <c:showLegendKey val="0"/>
          <c:showVal val="0"/>
          <c:showCatName val="0"/>
          <c:showSerName val="0"/>
          <c:showPercent val="0"/>
          <c:showBubbleSize val="0"/>
        </c:dLbls>
        <c:gapWidth val="219"/>
        <c:overlap val="-27"/>
        <c:axId val="896137359"/>
        <c:axId val="896138607"/>
      </c:barChart>
      <c:catAx>
        <c:axId val="8961373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Aspecten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96138607"/>
        <c:crosses val="autoZero"/>
        <c:auto val="1"/>
        <c:lblAlgn val="ctr"/>
        <c:lblOffset val="100"/>
        <c:noMultiLvlLbl val="0"/>
      </c:catAx>
      <c:valAx>
        <c:axId val="896138607"/>
        <c:scaling>
          <c:orientation val="minMax"/>
          <c:max val="9"/>
          <c:min val="-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beoordeling negatief -positief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96137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warmtenet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1"/>
            </a:solidFill>
            <a:ln>
              <a:noFill/>
            </a:ln>
            <a:effectLst/>
          </c:spPr>
          <c:invertIfNegative val="0"/>
          <c:cat>
            <c:strRef>
              <c:f>Sheet1!$N$1:$X$1</c:f>
              <c:strCache>
                <c:ptCount val="11"/>
                <c:pt idx="0">
                  <c:v>afleverset</c:v>
                </c:pt>
                <c:pt idx="1">
                  <c:v>LT-verwarming</c:v>
                </c:pt>
                <c:pt idx="2">
                  <c:v>duurzame bron</c:v>
                </c:pt>
                <c:pt idx="3">
                  <c:v>aansluitingskosten</c:v>
                </c:pt>
                <c:pt idx="4">
                  <c:v>subsidies</c:v>
                </c:pt>
                <c:pt idx="5">
                  <c:v>max. tarieven</c:v>
                </c:pt>
                <c:pt idx="6">
                  <c:v>terugverdientijd</c:v>
                </c:pt>
                <c:pt idx="7">
                  <c:v>CO2</c:v>
                </c:pt>
                <c:pt idx="8">
                  <c:v>switchen</c:v>
                </c:pt>
                <c:pt idx="9">
                  <c:v>overlast installatie</c:v>
                </c:pt>
                <c:pt idx="10">
                  <c:v>overlast aanleg net</c:v>
                </c:pt>
              </c:strCache>
            </c:strRef>
          </c:cat>
          <c:val>
            <c:numRef>
              <c:f>Sheet1!$N$2:$X$2</c:f>
              <c:numCache>
                <c:formatCode>General</c:formatCode>
                <c:ptCount val="11"/>
                <c:pt idx="0">
                  <c:v>1.6667000000000001</c:v>
                </c:pt>
                <c:pt idx="1">
                  <c:v>5.0769000000000002</c:v>
                </c:pt>
                <c:pt idx="2">
                  <c:v>5.1281999999999996</c:v>
                </c:pt>
                <c:pt idx="3">
                  <c:v>0.1026</c:v>
                </c:pt>
                <c:pt idx="4">
                  <c:v>6.0769000000000002</c:v>
                </c:pt>
                <c:pt idx="5">
                  <c:v>0.71789999999999998</c:v>
                </c:pt>
                <c:pt idx="6">
                  <c:v>-3.9230999999999998</c:v>
                </c:pt>
                <c:pt idx="7">
                  <c:v>3.8974000000000002</c:v>
                </c:pt>
                <c:pt idx="8">
                  <c:v>-3.6667000000000001</c:v>
                </c:pt>
                <c:pt idx="9">
                  <c:v>-0.25640000000000002</c:v>
                </c:pt>
                <c:pt idx="10">
                  <c:v>-3.7692000000000001</c:v>
                </c:pt>
              </c:numCache>
            </c:numRef>
          </c:val>
          <c:extLst>
            <c:ext xmlns:c16="http://schemas.microsoft.com/office/drawing/2014/chart" uri="{C3380CC4-5D6E-409C-BE32-E72D297353CC}">
              <c16:uniqueId val="{00000000-9425-4D39-B582-FC69A16880DC}"/>
            </c:ext>
          </c:extLst>
        </c:ser>
        <c:dLbls>
          <c:showLegendKey val="0"/>
          <c:showVal val="0"/>
          <c:showCatName val="0"/>
          <c:showSerName val="0"/>
          <c:showPercent val="0"/>
          <c:showBubbleSize val="0"/>
        </c:dLbls>
        <c:gapWidth val="219"/>
        <c:overlap val="-27"/>
        <c:axId val="1238547663"/>
        <c:axId val="1238541423"/>
      </c:barChart>
      <c:catAx>
        <c:axId val="123854766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Aspecten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238541423"/>
        <c:crosses val="autoZero"/>
        <c:auto val="1"/>
        <c:lblAlgn val="ctr"/>
        <c:lblOffset val="100"/>
        <c:noMultiLvlLbl val="0"/>
      </c:catAx>
      <c:valAx>
        <c:axId val="1238541423"/>
        <c:scaling>
          <c:orientation val="minMax"/>
          <c:max val="9"/>
          <c:min val="-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beoordeling negatief - positief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23854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889250" cy="492607"/>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nl-NL"/>
          </a:p>
        </p:txBody>
      </p:sp>
      <p:sp>
        <p:nvSpPr>
          <p:cNvPr id="15363" name="Rectangle 3"/>
          <p:cNvSpPr>
            <a:spLocks noGrp="1" noChangeArrowheads="1"/>
          </p:cNvSpPr>
          <p:nvPr>
            <p:ph type="dt" sz="quarter" idx="1"/>
          </p:nvPr>
        </p:nvSpPr>
        <p:spPr bwMode="auto">
          <a:xfrm>
            <a:off x="3779838" y="0"/>
            <a:ext cx="2889250" cy="492607"/>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endParaRPr lang="nl-NL"/>
          </a:p>
        </p:txBody>
      </p:sp>
      <p:sp>
        <p:nvSpPr>
          <p:cNvPr id="15364" name="Rectangle 4"/>
          <p:cNvSpPr>
            <a:spLocks noGrp="1" noChangeArrowheads="1"/>
          </p:cNvSpPr>
          <p:nvPr>
            <p:ph type="ftr" sz="quarter" idx="2"/>
          </p:nvPr>
        </p:nvSpPr>
        <p:spPr bwMode="auto">
          <a:xfrm>
            <a:off x="0" y="9380056"/>
            <a:ext cx="2889250" cy="492607"/>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nl-NL"/>
          </a:p>
        </p:txBody>
      </p:sp>
      <p:sp>
        <p:nvSpPr>
          <p:cNvPr id="15365" name="Rectangle 5"/>
          <p:cNvSpPr>
            <a:spLocks noGrp="1" noChangeArrowheads="1"/>
          </p:cNvSpPr>
          <p:nvPr>
            <p:ph type="sldNum" sz="quarter" idx="3"/>
          </p:nvPr>
        </p:nvSpPr>
        <p:spPr bwMode="auto">
          <a:xfrm>
            <a:off x="3779838" y="9380056"/>
            <a:ext cx="2889250" cy="492607"/>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algn="r">
              <a:defRPr sz="1200">
                <a:cs typeface="Arial" charset="0"/>
              </a:defRPr>
            </a:lvl1pPr>
          </a:lstStyle>
          <a:p>
            <a:pPr>
              <a:defRPr/>
            </a:pPr>
            <a:fld id="{B17CAD1C-BE89-2D48-9461-314E5E04CFB2}" type="slidenum">
              <a:rPr lang="nl-NL"/>
              <a:pPr>
                <a:defRPr/>
              </a:pPr>
              <a:t>‹#›</a:t>
            </a:fld>
            <a:endParaRPr lang="nl-NL"/>
          </a:p>
        </p:txBody>
      </p:sp>
    </p:spTree>
    <p:extLst>
      <p:ext uri="{BB962C8B-B14F-4D97-AF65-F5344CB8AC3E}">
        <p14:creationId xmlns:p14="http://schemas.microsoft.com/office/powerpoint/2010/main" val="19649819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89250" cy="492607"/>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eaLnBrk="0" hangingPunct="0">
              <a:defRPr sz="1200" baseline="0">
                <a:latin typeface="Arial" charset="0"/>
                <a:ea typeface="ＭＳ Ｐゴシック" pitchFamily="112" charset="-128"/>
                <a:cs typeface="+mn-cs"/>
              </a:defRPr>
            </a:lvl1pPr>
          </a:lstStyle>
          <a:p>
            <a:pPr>
              <a:defRPr/>
            </a:pPr>
            <a:endParaRPr lang="nl-NL"/>
          </a:p>
        </p:txBody>
      </p:sp>
      <p:sp>
        <p:nvSpPr>
          <p:cNvPr id="9219" name="Rectangle 3"/>
          <p:cNvSpPr>
            <a:spLocks noGrp="1" noChangeArrowheads="1"/>
          </p:cNvSpPr>
          <p:nvPr>
            <p:ph type="dt" idx="1"/>
          </p:nvPr>
        </p:nvSpPr>
        <p:spPr bwMode="auto">
          <a:xfrm>
            <a:off x="3779838" y="0"/>
            <a:ext cx="2889250" cy="492607"/>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algn="r" eaLnBrk="0" hangingPunct="0">
              <a:defRPr sz="1200" baseline="0">
                <a:latin typeface="Arial" charset="0"/>
                <a:ea typeface="ＭＳ Ｐゴシック" pitchFamily="112" charset="-128"/>
                <a:cs typeface="+mn-cs"/>
              </a:defRPr>
            </a:lvl1pPr>
          </a:lstStyle>
          <a:p>
            <a:pPr>
              <a:defRPr/>
            </a:pPr>
            <a:endParaRPr lang="nl-NL"/>
          </a:p>
        </p:txBody>
      </p:sp>
      <p:sp>
        <p:nvSpPr>
          <p:cNvPr id="9220" name="Rectangle 4"/>
          <p:cNvSpPr>
            <a:spLocks noGrp="1" noRot="1" noChangeAspect="1" noChangeArrowheads="1" noTextEdit="1"/>
          </p:cNvSpPr>
          <p:nvPr>
            <p:ph type="sldImg" idx="2"/>
          </p:nvPr>
        </p:nvSpPr>
        <p:spPr bwMode="auto">
          <a:xfrm>
            <a:off x="41275" y="739775"/>
            <a:ext cx="6586538" cy="370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21" name="Rectangle 5"/>
          <p:cNvSpPr>
            <a:spLocks noGrp="1" noChangeArrowheads="1"/>
          </p:cNvSpPr>
          <p:nvPr>
            <p:ph type="body" sz="quarter" idx="3"/>
          </p:nvPr>
        </p:nvSpPr>
        <p:spPr bwMode="auto">
          <a:xfrm>
            <a:off x="889000" y="4689239"/>
            <a:ext cx="4891088" cy="4442935"/>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9222" name="Rectangle 6"/>
          <p:cNvSpPr>
            <a:spLocks noGrp="1" noChangeArrowheads="1"/>
          </p:cNvSpPr>
          <p:nvPr>
            <p:ph type="ftr" sz="quarter" idx="4"/>
          </p:nvPr>
        </p:nvSpPr>
        <p:spPr bwMode="auto">
          <a:xfrm>
            <a:off x="0" y="9380056"/>
            <a:ext cx="2889250" cy="492607"/>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eaLnBrk="0" hangingPunct="0">
              <a:defRPr sz="1200" baseline="0">
                <a:latin typeface="Arial" charset="0"/>
                <a:ea typeface="ＭＳ Ｐゴシック" pitchFamily="112" charset="-128"/>
                <a:cs typeface="+mn-cs"/>
              </a:defRPr>
            </a:lvl1pPr>
          </a:lstStyle>
          <a:p>
            <a:pPr>
              <a:defRPr/>
            </a:pPr>
            <a:endParaRPr lang="nl-NL"/>
          </a:p>
        </p:txBody>
      </p:sp>
      <p:sp>
        <p:nvSpPr>
          <p:cNvPr id="9223" name="Rectangle 7"/>
          <p:cNvSpPr>
            <a:spLocks noGrp="1" noChangeArrowheads="1"/>
          </p:cNvSpPr>
          <p:nvPr>
            <p:ph type="sldNum" sz="quarter" idx="5"/>
          </p:nvPr>
        </p:nvSpPr>
        <p:spPr bwMode="auto">
          <a:xfrm>
            <a:off x="3779838" y="9380056"/>
            <a:ext cx="2889250" cy="492607"/>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algn="r">
              <a:defRPr sz="1200" baseline="0">
                <a:cs typeface="Arial" charset="0"/>
              </a:defRPr>
            </a:lvl1pPr>
          </a:lstStyle>
          <a:p>
            <a:pPr>
              <a:defRPr/>
            </a:pPr>
            <a:fld id="{574C9EDB-69A3-1741-A730-4AB532AD1714}" type="slidenum">
              <a:rPr lang="nl-NL"/>
              <a:pPr>
                <a:defRPr/>
              </a:pPr>
              <a:t>‹#›</a:t>
            </a:fld>
            <a:endParaRPr lang="nl-NL"/>
          </a:p>
        </p:txBody>
      </p:sp>
    </p:spTree>
    <p:extLst>
      <p:ext uri="{BB962C8B-B14F-4D97-AF65-F5344CB8AC3E}">
        <p14:creationId xmlns:p14="http://schemas.microsoft.com/office/powerpoint/2010/main" val="7866458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deze presentatie wil ik een aantal verschillende warmtescenario’s laten zien, en ook hoe je die kunt vergelijken op kosten, CO2 en andere indicatoren.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4C9EDB-69A3-1741-A730-4AB532AD1714}" type="slidenum">
              <a:rPr kumimoji="0" lang="nl-NL"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nl-NL"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1307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het algemeen zijn de belangrijkste redenen om voorkeur te hebben voor een techniek de investeringskosten, terugverdientijd en het gebruik van aardgas (zie figuur). De meeste genoemde reden om voor de hybride warmtepomp te kiezen zijn investeringskosten (76,5%) en terugverdientijd (76,5%). Voor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all-electric</a:t>
            </a:r>
            <a:r>
              <a:rPr lang="nl-NL" sz="1800" dirty="0">
                <a:effectLst/>
                <a:latin typeface="Calibri" panose="020F0502020204030204" pitchFamily="34" charset="0"/>
                <a:ea typeface="Calibri" panose="020F0502020204030204" pitchFamily="34" charset="0"/>
                <a:cs typeface="Times New Roman" panose="02020603050405020304" pitchFamily="18" charset="0"/>
              </a:rPr>
              <a:t> warmtepomp worden wooncomfort (60,0%), CO</a:t>
            </a:r>
            <a:r>
              <a:rPr lang="nl-NL"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nl-NL" sz="1800" dirty="0">
                <a:effectLst/>
                <a:latin typeface="Calibri" panose="020F0502020204030204" pitchFamily="34" charset="0"/>
                <a:ea typeface="Calibri" panose="020F0502020204030204" pitchFamily="34" charset="0"/>
                <a:cs typeface="Times New Roman" panose="02020603050405020304" pitchFamily="18" charset="0"/>
              </a:rPr>
              <a:t> besparing (80,0%), het niet meer gebruiken van aardgas (100,0%) en de terugverdientijd (60,0%) het vaakst genoemd (de terugverdientijd voor de hybride warmtepomp wordt overigens hoger gescoord: 76.5%). Voor een warmtenet worden (het ontbreken van) geluidsoverlast (77,8%), het verminderen van aardgas (55,6%) en de aanpassingen in de woning (55,6%), overlast van installatie binnenshuis (55,6%) en investeringskosten (66,7%) als grootste voordelen gezien. </a:t>
            </a:r>
          </a:p>
          <a:p>
            <a:endParaRPr lang="nl-NL" dirty="0"/>
          </a:p>
        </p:txBody>
      </p:sp>
      <p:sp>
        <p:nvSpPr>
          <p:cNvPr id="4" name="Slide Number Placeholder 3"/>
          <p:cNvSpPr>
            <a:spLocks noGrp="1"/>
          </p:cNvSpPr>
          <p:nvPr>
            <p:ph type="sldNum" sz="quarter" idx="5"/>
          </p:nvPr>
        </p:nvSpPr>
        <p:spPr/>
        <p:txBody>
          <a:bodyPr/>
          <a:lstStyle/>
          <a:p>
            <a:pPr>
              <a:defRPr/>
            </a:pPr>
            <a:fld id="{574C9EDB-69A3-1741-A730-4AB532AD1714}" type="slidenum">
              <a:rPr lang="nl-NL" smtClean="0"/>
              <a:pPr>
                <a:defRPr/>
              </a:pPr>
              <a:t>19</a:t>
            </a:fld>
            <a:endParaRPr lang="nl-NL"/>
          </a:p>
        </p:txBody>
      </p:sp>
    </p:spTree>
    <p:extLst>
      <p:ext uri="{BB962C8B-B14F-4D97-AF65-F5344CB8AC3E}">
        <p14:creationId xmlns:p14="http://schemas.microsoft.com/office/powerpoint/2010/main" val="344564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het algemeen zijn de belangrijkste redenen om voorkeur te hebben voor een techniek de investeringskosten, terugverdientijd en het gebruik van aardgas (zie figuur). De meeste genoemde reden om voor de hybride warmtepomp te kiezen zijn investeringskosten (76,5%) en terugverdientijd (76,5%). Voor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all-electric</a:t>
            </a:r>
            <a:r>
              <a:rPr lang="nl-NL" sz="1800" dirty="0">
                <a:effectLst/>
                <a:latin typeface="Calibri" panose="020F0502020204030204" pitchFamily="34" charset="0"/>
                <a:ea typeface="Calibri" panose="020F0502020204030204" pitchFamily="34" charset="0"/>
                <a:cs typeface="Times New Roman" panose="02020603050405020304" pitchFamily="18" charset="0"/>
              </a:rPr>
              <a:t> warmtepomp worden wooncomfort (60,0%), CO</a:t>
            </a:r>
            <a:r>
              <a:rPr lang="nl-NL"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nl-NL" sz="1800" dirty="0">
                <a:effectLst/>
                <a:latin typeface="Calibri" panose="020F0502020204030204" pitchFamily="34" charset="0"/>
                <a:ea typeface="Calibri" panose="020F0502020204030204" pitchFamily="34" charset="0"/>
                <a:cs typeface="Times New Roman" panose="02020603050405020304" pitchFamily="18" charset="0"/>
              </a:rPr>
              <a:t> besparing (80,0%), het niet meer gebruiken van aardgas (100,0%) en de terugverdientijd (60,0%) het vaakst genoemd (de terugverdientijd voor de hybride warmtepomp wordt overigens hoger gescoord: 76.5%). Voor een warmtenet worden (het ontbreken van) geluidsoverlast (77,8%), het verminderen van aardgas (55,6%) en de aanpassingen in de woning (55,6%), overlast van installatie binnenshuis (55,6%) en investeringskosten (66,7%) als grootste voordelen gezien. </a:t>
            </a:r>
          </a:p>
          <a:p>
            <a:endParaRPr lang="nl-NL" dirty="0"/>
          </a:p>
        </p:txBody>
      </p:sp>
      <p:sp>
        <p:nvSpPr>
          <p:cNvPr id="4" name="Slide Number Placeholder 3"/>
          <p:cNvSpPr>
            <a:spLocks noGrp="1"/>
          </p:cNvSpPr>
          <p:nvPr>
            <p:ph type="sldNum" sz="quarter" idx="5"/>
          </p:nvPr>
        </p:nvSpPr>
        <p:spPr/>
        <p:txBody>
          <a:bodyPr/>
          <a:lstStyle/>
          <a:p>
            <a:pPr>
              <a:defRPr/>
            </a:pPr>
            <a:fld id="{574C9EDB-69A3-1741-A730-4AB532AD1714}" type="slidenum">
              <a:rPr lang="nl-NL" smtClean="0"/>
              <a:pPr>
                <a:defRPr/>
              </a:pPr>
              <a:t>21</a:t>
            </a:fld>
            <a:endParaRPr lang="nl-NL"/>
          </a:p>
        </p:txBody>
      </p:sp>
    </p:spTree>
    <p:extLst>
      <p:ext uri="{BB962C8B-B14F-4D97-AF65-F5344CB8AC3E}">
        <p14:creationId xmlns:p14="http://schemas.microsoft.com/office/powerpoint/2010/main" val="408275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574C9EDB-69A3-1741-A730-4AB532AD1714}" type="slidenum">
              <a:rPr lang="nl-NL" smtClean="0"/>
              <a:pPr>
                <a:defRPr/>
              </a:pPr>
              <a:t>22</a:t>
            </a:fld>
            <a:endParaRPr lang="nl-NL"/>
          </a:p>
        </p:txBody>
      </p:sp>
    </p:spTree>
    <p:extLst>
      <p:ext uri="{BB962C8B-B14F-4D97-AF65-F5344CB8AC3E}">
        <p14:creationId xmlns:p14="http://schemas.microsoft.com/office/powerpoint/2010/main" val="1286907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6424" y="3245223"/>
            <a:ext cx="7560448" cy="649512"/>
          </a:xfrm>
          <a:prstGeom prst="rect">
            <a:avLst/>
          </a:prstGeom>
        </p:spPr>
        <p:txBody>
          <a:bodyPr lIns="0" tIns="0" rIns="0" bIns="0" anchor="b" anchorCtr="0">
            <a:noAutofit/>
          </a:bodyPr>
          <a:lstStyle>
            <a:lvl1pPr algn="l">
              <a:lnSpc>
                <a:spcPts val="2400"/>
              </a:lnSpc>
              <a:defRPr sz="2400" b="1" baseline="0">
                <a:solidFill>
                  <a:schemeClr val="bg1"/>
                </a:solidFill>
                <a:latin typeface="Arial"/>
                <a:cs typeface="Arial"/>
              </a:defRPr>
            </a:lvl1pPr>
          </a:lstStyle>
          <a:p>
            <a:r>
              <a:rPr lang="nl-NL" dirty="0"/>
              <a:t>Click </a:t>
            </a:r>
            <a:r>
              <a:rPr lang="nl-NL" dirty="0" err="1"/>
              <a:t>to</a:t>
            </a:r>
            <a:r>
              <a:rPr lang="nl-NL" dirty="0"/>
              <a:t> </a:t>
            </a:r>
            <a:r>
              <a:rPr lang="nl-NL" dirty="0" err="1"/>
              <a:t>edit</a:t>
            </a:r>
            <a:r>
              <a:rPr lang="nl-NL" dirty="0"/>
              <a:t> a </a:t>
            </a:r>
            <a:r>
              <a:rPr lang="nl-NL" dirty="0" err="1"/>
              <a:t>title</a:t>
            </a:r>
            <a:r>
              <a:rPr lang="nl-NL" dirty="0"/>
              <a:t>, Hanze University of </a:t>
            </a:r>
            <a:r>
              <a:rPr lang="nl-NL" dirty="0" err="1"/>
              <a:t>Applied</a:t>
            </a:r>
            <a:r>
              <a:rPr lang="nl-NL" dirty="0"/>
              <a:t> Sciences Groningen</a:t>
            </a:r>
          </a:p>
        </p:txBody>
      </p:sp>
      <p:sp>
        <p:nvSpPr>
          <p:cNvPr id="12" name="Tijdelijke aanduiding voor tekst 11"/>
          <p:cNvSpPr>
            <a:spLocks noGrp="1"/>
          </p:cNvSpPr>
          <p:nvPr>
            <p:ph type="body" sz="quarter" idx="13" hasCustomPrompt="1"/>
          </p:nvPr>
        </p:nvSpPr>
        <p:spPr>
          <a:xfrm>
            <a:off x="1146424" y="3919311"/>
            <a:ext cx="7560840" cy="191449"/>
          </a:xfrm>
          <a:prstGeom prst="rect">
            <a:avLst/>
          </a:prstGeom>
        </p:spPr>
        <p:txBody>
          <a:bodyPr lIns="0" tIns="0" rIns="0" bIns="0">
            <a:noAutofit/>
          </a:bodyPr>
          <a:lstStyle>
            <a:lvl1pPr marL="0" indent="0">
              <a:buNone/>
              <a:defRPr sz="1600" b="1" baseline="0"/>
            </a:lvl1pPr>
          </a:lstStyle>
          <a:p>
            <a:pPr lvl="0"/>
            <a:r>
              <a:rPr lang="nl-NL" dirty="0" err="1"/>
              <a:t>Subtitle</a:t>
            </a:r>
            <a:r>
              <a:rPr lang="nl-NL" dirty="0"/>
              <a:t> or </a:t>
            </a:r>
            <a:r>
              <a:rPr lang="nl-NL" dirty="0" err="1"/>
              <a:t>other</a:t>
            </a:r>
            <a:r>
              <a:rPr lang="nl-NL" dirty="0"/>
              <a:t> </a:t>
            </a:r>
            <a:r>
              <a:rPr lang="nl-NL" dirty="0" err="1"/>
              <a:t>text</a:t>
            </a:r>
            <a:endParaRPr lang="nl-NL" dirty="0"/>
          </a:p>
        </p:txBody>
      </p:sp>
      <p:pic>
        <p:nvPicPr>
          <p:cNvPr id="8"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381823" y="375696"/>
            <a:ext cx="3181874" cy="65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55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IE"/>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61B100-335E-4F32-8AD9-9BD7B0A02916}" type="slidenum">
              <a:rPr lang="en-US" altLang="nl-NL"/>
              <a:pPr>
                <a:defRPr/>
              </a:pPr>
              <a:t>‹#›</a:t>
            </a:fld>
            <a:endParaRPr lang="en-US" altLang="nl-NL"/>
          </a:p>
        </p:txBody>
      </p:sp>
    </p:spTree>
    <p:extLst>
      <p:ext uri="{BB962C8B-B14F-4D97-AF65-F5344CB8AC3E}">
        <p14:creationId xmlns:p14="http://schemas.microsoft.com/office/powerpoint/2010/main" val="30393636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900" indent="-342900">
              <a:buFont typeface="Arial"/>
              <a:buChar cha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a:t>
            </a:r>
            <a:r>
              <a:rPr lang="nl-NL" dirty="0" err="1"/>
              <a:t>style</a:t>
            </a:r>
            <a:r>
              <a:rPr lang="nl-NL" dirty="0"/>
              <a:t> of the model</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a:solidFill>
                  <a:srgbClr val="EE7F00"/>
                </a:solidFill>
                <a:latin typeface="Arial"/>
                <a:cs typeface="Aria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9"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dirty="0" err="1"/>
              <a:t>Subtitle</a:t>
            </a:r>
            <a:r>
              <a:rPr lang="nl-NL" dirty="0"/>
              <a:t> or </a:t>
            </a:r>
            <a:r>
              <a:rPr lang="nl-NL" dirty="0" err="1"/>
              <a:t>other</a:t>
            </a:r>
            <a:r>
              <a:rPr lang="nl-NL" dirty="0"/>
              <a:t> </a:t>
            </a:r>
            <a:r>
              <a:rPr lang="nl-NL" dirty="0" err="1"/>
              <a:t>explanations</a:t>
            </a:r>
            <a:endParaRPr lang="nl-NL" dirty="0"/>
          </a:p>
        </p:txBody>
      </p:sp>
    </p:spTree>
    <p:extLst>
      <p:ext uri="{BB962C8B-B14F-4D97-AF65-F5344CB8AC3E}">
        <p14:creationId xmlns:p14="http://schemas.microsoft.com/office/powerpoint/2010/main" val="235192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3305176"/>
            <a:ext cx="7772400" cy="1021556"/>
          </a:xfrm>
          <a:prstGeom prst="rect">
            <a:avLst/>
          </a:prstGeom>
        </p:spPr>
        <p:txBody>
          <a:bodyPr anchor="t"/>
          <a:lstStyle>
            <a:lvl1pPr algn="l">
              <a:defRPr sz="3600" b="1" cap="none">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tekst 2"/>
          <p:cNvSpPr>
            <a:spLocks noGrp="1"/>
          </p:cNvSpPr>
          <p:nvPr>
            <p:ph type="body" idx="1" hasCustomPrompt="1"/>
          </p:nvPr>
        </p:nvSpPr>
        <p:spPr>
          <a:xfrm>
            <a:off x="722313" y="2180035"/>
            <a:ext cx="7772400" cy="1125140"/>
          </a:xfrm>
          <a:prstGeom prst="rect">
            <a:avLst/>
          </a:prstGeom>
        </p:spPr>
        <p:txBody>
          <a:bodyPr anchor="b"/>
          <a:lstStyle>
            <a:lvl1pPr marL="0" indent="0">
              <a:buNone/>
              <a:defRPr sz="22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Click </a:t>
            </a:r>
            <a:r>
              <a:rPr lang="nl-NL" dirty="0" err="1"/>
              <a:t>to</a:t>
            </a:r>
            <a:r>
              <a:rPr lang="nl-NL" dirty="0"/>
              <a:t> </a:t>
            </a:r>
            <a:r>
              <a:rPr lang="nl-NL" dirty="0" err="1"/>
              <a:t>edit</a:t>
            </a:r>
            <a:r>
              <a:rPr lang="nl-NL" dirty="0"/>
              <a:t> the </a:t>
            </a:r>
            <a:r>
              <a:rPr lang="nl-NL" dirty="0" err="1"/>
              <a:t>subtitle</a:t>
            </a:r>
            <a:r>
              <a:rPr lang="nl-NL" dirty="0"/>
              <a:t> of </a:t>
            </a:r>
            <a:r>
              <a:rPr lang="nl-NL" dirty="0" err="1"/>
              <a:t>this</a:t>
            </a:r>
            <a:r>
              <a:rPr lang="nl-NL" dirty="0"/>
              <a:t> slide</a:t>
            </a:r>
          </a:p>
        </p:txBody>
      </p:sp>
    </p:spTree>
    <p:extLst>
      <p:ext uri="{BB962C8B-B14F-4D97-AF65-F5344CB8AC3E}">
        <p14:creationId xmlns:p14="http://schemas.microsoft.com/office/powerpoint/2010/main" val="3379020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755576" y="205979"/>
            <a:ext cx="7776864" cy="857250"/>
          </a:xfrm>
          <a:prstGeom prst="rect">
            <a:avLst/>
          </a:prstGeom>
        </p:spPr>
        <p:txBody>
          <a:bodyPr/>
          <a:lstStyle>
            <a:lvl1pPr>
              <a:defRPr b="1">
                <a:solidFill>
                  <a:srgbClr val="EE7F00"/>
                </a:solidFill>
              </a:defRPr>
            </a:lvl1pPr>
          </a:lstStyle>
          <a:p>
            <a:r>
              <a:rPr lang="nl-NL" dirty="0"/>
              <a:t>Titelstijl van model bewerken</a:t>
            </a:r>
          </a:p>
        </p:txBody>
      </p:sp>
      <p:sp>
        <p:nvSpPr>
          <p:cNvPr id="3" name="Tijdelijke aanduiding voor inhoud 2"/>
          <p:cNvSpPr>
            <a:spLocks noGrp="1"/>
          </p:cNvSpPr>
          <p:nvPr>
            <p:ph sz="half" idx="1" hasCustomPrompt="1"/>
          </p:nvPr>
        </p:nvSpPr>
        <p:spPr>
          <a:xfrm>
            <a:off x="4788024" y="1221600"/>
            <a:ext cx="3744416" cy="3394472"/>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inhoud 3"/>
          <p:cNvSpPr>
            <a:spLocks noGrp="1"/>
          </p:cNvSpPr>
          <p:nvPr>
            <p:ph sz="half" idx="2" hasCustomPrompt="1"/>
          </p:nvPr>
        </p:nvSpPr>
        <p:spPr>
          <a:xfrm>
            <a:off x="755576" y="1221600"/>
            <a:ext cx="3744416" cy="3394472"/>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248219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755577" y="627534"/>
            <a:ext cx="2709937" cy="871538"/>
          </a:xfrm>
          <a:prstGeom prst="rect">
            <a:avLst/>
          </a:prstGeom>
        </p:spPr>
        <p:txBody>
          <a:bodyPr anchor="b"/>
          <a:lstStyle>
            <a:lvl1pPr algn="l">
              <a:defRPr sz="2000" b="1">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9" name="Tijdelijke aanduiding voor inhoud 2"/>
          <p:cNvSpPr>
            <a:spLocks noGrp="1"/>
          </p:cNvSpPr>
          <p:nvPr>
            <p:ph idx="1" hasCustomPrompt="1"/>
          </p:nvPr>
        </p:nvSpPr>
        <p:spPr>
          <a:xfrm>
            <a:off x="3575050" y="627534"/>
            <a:ext cx="4957390" cy="3967089"/>
          </a:xfrm>
          <a:prstGeom prst="rect">
            <a:avLst/>
          </a:prstGeom>
        </p:spPr>
        <p:txBody>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10" name="Tijdelijke aanduiding voor tekst 3"/>
          <p:cNvSpPr>
            <a:spLocks noGrp="1"/>
          </p:cNvSpPr>
          <p:nvPr>
            <p:ph type="body" sz="half" idx="2" hasCustomPrompt="1"/>
          </p:nvPr>
        </p:nvSpPr>
        <p:spPr>
          <a:xfrm>
            <a:off x="755577" y="1491630"/>
            <a:ext cx="2709937" cy="310299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p:txBody>
      </p:sp>
    </p:spTree>
    <p:extLst>
      <p:ext uri="{BB962C8B-B14F-4D97-AF65-F5344CB8AC3E}">
        <p14:creationId xmlns:p14="http://schemas.microsoft.com/office/powerpoint/2010/main" val="234439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054"/>
          </a:xfrm>
          <a:prstGeom prst="rect">
            <a:avLst/>
          </a:prstGeom>
        </p:spPr>
        <p:txBody>
          <a:bodyPr anchor="b"/>
          <a:lstStyle>
            <a:lvl1pPr algn="l">
              <a:defRPr sz="2000" b="1">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afbeelding 2"/>
          <p:cNvSpPr>
            <a:spLocks noGrp="1"/>
          </p:cNvSpPr>
          <p:nvPr>
            <p:ph type="pic" idx="1" hasCustomPrompt="1"/>
          </p:nvPr>
        </p:nvSpPr>
        <p:spPr>
          <a:xfrm>
            <a:off x="1792288" y="459581"/>
            <a:ext cx="5486400" cy="30861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Image</a:t>
            </a:r>
          </a:p>
        </p:txBody>
      </p:sp>
      <p:sp>
        <p:nvSpPr>
          <p:cNvPr id="4" name="Tijdelijke aanduiding voor tekst 3"/>
          <p:cNvSpPr>
            <a:spLocks noGrp="1"/>
          </p:cNvSpPr>
          <p:nvPr>
            <p:ph type="body" sz="half" idx="2" hasCustomPrompt="1"/>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p:txBody>
      </p:sp>
    </p:spTree>
    <p:extLst>
      <p:ext uri="{BB962C8B-B14F-4D97-AF65-F5344CB8AC3E}">
        <p14:creationId xmlns:p14="http://schemas.microsoft.com/office/powerpoint/2010/main" val="135080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nl-NL"/>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E9A96CD9-C2CC-4199-AB71-7261D5E55E41}" type="datetimeFigureOut">
              <a:rPr lang="nl-NL" smtClean="0"/>
              <a:t>27-9-2022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67E1E9-2FE6-46E8-A08D-2A59F7D226D8}" type="slidenum">
              <a:rPr lang="nl-NL" smtClean="0"/>
              <a:t>‹#›</a:t>
            </a:fld>
            <a:endParaRPr lang="nl-NL"/>
          </a:p>
        </p:txBody>
      </p:sp>
    </p:spTree>
    <p:extLst>
      <p:ext uri="{BB962C8B-B14F-4D97-AF65-F5344CB8AC3E}">
        <p14:creationId xmlns:p14="http://schemas.microsoft.com/office/powerpoint/2010/main" val="2512073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745648" y="575100"/>
            <a:ext cx="3538320" cy="2320686"/>
          </a:xfrm>
          <a:prstGeom prst="rect">
            <a:avLst/>
          </a:prstGeom>
        </p:spPr>
        <p:txBody>
          <a:bodyPr lIns="0" tIns="0" rIns="0" bIns="0">
            <a:noAutofit/>
          </a:bodyPr>
          <a:lstStyle>
            <a:lvl1pPr algn="l">
              <a:defRPr sz="3600" b="1">
                <a:solidFill>
                  <a:srgbClr val="EE7F00"/>
                </a:solidFill>
                <a:latin typeface="Arial"/>
                <a:cs typeface="Arial"/>
              </a:defRPr>
            </a:lvl1pPr>
          </a:lstStyle>
          <a:p>
            <a:r>
              <a:rPr lang="nl-NL" dirty="0"/>
              <a:t>Bumperslide</a:t>
            </a:r>
            <a:br>
              <a:rPr lang="nl-NL" dirty="0"/>
            </a:br>
            <a:r>
              <a:rPr lang="nl-NL" dirty="0"/>
              <a:t>(max. 3 </a:t>
            </a:r>
            <a:r>
              <a:rPr lang="nl-NL" dirty="0" err="1"/>
              <a:t>lines</a:t>
            </a:r>
            <a:r>
              <a:rPr lang="nl-NL" dirty="0"/>
              <a:t>)</a:t>
            </a:r>
          </a:p>
        </p:txBody>
      </p:sp>
      <p:sp>
        <p:nvSpPr>
          <p:cNvPr id="12" name="Tijdelijke aanduiding voor inhoud 2"/>
          <p:cNvSpPr>
            <a:spLocks noGrp="1"/>
          </p:cNvSpPr>
          <p:nvPr>
            <p:ph idx="1" hasCustomPrompt="1"/>
          </p:nvPr>
        </p:nvSpPr>
        <p:spPr>
          <a:xfrm>
            <a:off x="745648" y="3057804"/>
            <a:ext cx="3538320" cy="1566174"/>
          </a:xfrm>
          <a:prstGeom prst="rect">
            <a:avLst/>
          </a:prstGeom>
        </p:spPr>
        <p:txBody>
          <a:bodyPr lIns="0" tIns="0" rIns="0" bIns="0">
            <a:noAutofit/>
          </a:bodyPr>
          <a:lstStyle>
            <a:lvl1pPr marL="342900" indent="-342900">
              <a:buFont typeface="Arial"/>
              <a:buChar cha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66850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35696" y="438727"/>
            <a:ext cx="5616624" cy="2565071"/>
          </a:xfrm>
          <a:prstGeom prst="rect">
            <a:avLst/>
          </a:prstGeom>
        </p:spPr>
        <p:txBody>
          <a:bodyPr anchor="b" anchorCtr="0">
            <a:normAutofit/>
          </a:bodyPr>
          <a:lstStyle>
            <a:lvl1pPr marL="0" indent="0">
              <a:buFontTx/>
              <a:buNone/>
              <a:defRPr sz="1800" baseline="0">
                <a:solidFill>
                  <a:srgbClr val="444444"/>
                </a:solidFill>
                <a:latin typeface="Arial"/>
                <a:cs typeface="Arial"/>
              </a:defRPr>
            </a:lvl1pPr>
            <a:lvl2pPr marL="457200" indent="0">
              <a:buFontTx/>
              <a:buNone/>
              <a:defRPr sz="1400" baseline="0">
                <a:solidFill>
                  <a:srgbClr val="343434"/>
                </a:solidFill>
                <a:latin typeface="Arial"/>
                <a:cs typeface="Arial"/>
              </a:defRPr>
            </a:lvl2pPr>
            <a:lvl3pPr marL="914400" indent="0">
              <a:buFontTx/>
              <a:buNone/>
              <a:defRPr sz="1400">
                <a:solidFill>
                  <a:srgbClr val="343434"/>
                </a:solidFill>
                <a:latin typeface="Arial"/>
                <a:cs typeface="Arial"/>
              </a:defRPr>
            </a:lvl3pPr>
            <a:lvl4pPr marL="1371600" indent="0">
              <a:buFontTx/>
              <a:buNone/>
              <a:defRPr sz="1400">
                <a:solidFill>
                  <a:srgbClr val="343434"/>
                </a:solidFill>
                <a:latin typeface="Arial"/>
                <a:cs typeface="Arial"/>
              </a:defRPr>
            </a:lvl4pPr>
            <a:lvl5pPr marL="1828800" indent="0">
              <a:buFontTx/>
              <a:buNone/>
              <a:defRPr sz="1400">
                <a:solidFill>
                  <a:srgbClr val="343434"/>
                </a:solidFill>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p:txBody>
      </p:sp>
    </p:spTree>
    <p:extLst>
      <p:ext uri="{BB962C8B-B14F-4D97-AF65-F5344CB8AC3E}">
        <p14:creationId xmlns:p14="http://schemas.microsoft.com/office/powerpoint/2010/main" val="12196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jdelijke aanduiding voor tekst 11"/>
          <p:cNvSpPr>
            <a:spLocks noGrp="1"/>
          </p:cNvSpPr>
          <p:nvPr>
            <p:ph type="body" sz="quarter" idx="13" hasCustomPrompt="1"/>
          </p:nvPr>
        </p:nvSpPr>
        <p:spPr>
          <a:xfrm>
            <a:off x="1146424" y="3919311"/>
            <a:ext cx="7560840" cy="191449"/>
          </a:xfrm>
          <a:prstGeom prst="rect">
            <a:avLst/>
          </a:prstGeom>
        </p:spPr>
        <p:txBody>
          <a:bodyPr lIns="0" tIns="0" rIns="0" bIns="0">
            <a:noAutofit/>
          </a:bodyPr>
          <a:lstStyle>
            <a:lvl1pPr marL="0" indent="0">
              <a:buNone/>
              <a:defRPr sz="1600" b="1" baseline="0"/>
            </a:lvl1pPr>
          </a:lstStyle>
          <a:p>
            <a:pPr lvl="0"/>
            <a:r>
              <a:rPr lang="nl-NL" dirty="0" err="1"/>
              <a:t>Subtitle</a:t>
            </a:r>
            <a:r>
              <a:rPr lang="nl-NL" dirty="0"/>
              <a:t> or </a:t>
            </a:r>
            <a:r>
              <a:rPr lang="nl-NL" dirty="0" err="1"/>
              <a:t>other</a:t>
            </a:r>
            <a:r>
              <a:rPr lang="nl-NL" dirty="0"/>
              <a:t> </a:t>
            </a:r>
            <a:r>
              <a:rPr lang="nl-NL" dirty="0" err="1"/>
              <a:t>text</a:t>
            </a:r>
            <a:endParaRPr lang="nl-NL" dirty="0"/>
          </a:p>
        </p:txBody>
      </p:sp>
      <p:sp>
        <p:nvSpPr>
          <p:cNvPr id="6" name="Titel 1"/>
          <p:cNvSpPr>
            <a:spLocks noGrp="1"/>
          </p:cNvSpPr>
          <p:nvPr>
            <p:ph type="title" hasCustomPrompt="1"/>
          </p:nvPr>
        </p:nvSpPr>
        <p:spPr>
          <a:xfrm>
            <a:off x="1146424" y="3245223"/>
            <a:ext cx="7560448" cy="649512"/>
          </a:xfrm>
          <a:prstGeom prst="rect">
            <a:avLst/>
          </a:prstGeom>
        </p:spPr>
        <p:txBody>
          <a:bodyPr lIns="0" tIns="0" rIns="0" bIns="0" anchor="b" anchorCtr="0">
            <a:noAutofit/>
          </a:bodyPr>
          <a:lstStyle>
            <a:lvl1pPr algn="l">
              <a:lnSpc>
                <a:spcPts val="2400"/>
              </a:lnSpc>
              <a:defRPr sz="2400" b="1">
                <a:solidFill>
                  <a:schemeClr val="bg1"/>
                </a:solidFill>
                <a:latin typeface="Arial"/>
                <a:cs typeface="Arial"/>
              </a:defRPr>
            </a:lvl1pPr>
          </a:lstStyle>
          <a:p>
            <a:r>
              <a:rPr lang="nl-NL" dirty="0"/>
              <a:t>Click </a:t>
            </a:r>
            <a:r>
              <a:rPr lang="nl-NL" dirty="0" err="1"/>
              <a:t>to</a:t>
            </a:r>
            <a:r>
              <a:rPr lang="nl-NL" dirty="0"/>
              <a:t> </a:t>
            </a:r>
            <a:r>
              <a:rPr lang="nl-NL" dirty="0" err="1"/>
              <a:t>edit</a:t>
            </a:r>
            <a:r>
              <a:rPr lang="nl-NL" dirty="0"/>
              <a:t> a </a:t>
            </a:r>
            <a:r>
              <a:rPr lang="nl-NL" dirty="0" err="1"/>
              <a:t>title</a:t>
            </a:r>
            <a:r>
              <a:rPr lang="nl-NL" dirty="0"/>
              <a:t>, Hanze University of </a:t>
            </a:r>
            <a:r>
              <a:rPr lang="nl-NL" dirty="0" err="1"/>
              <a:t>Applied</a:t>
            </a:r>
            <a:r>
              <a:rPr lang="nl-NL" dirty="0"/>
              <a:t> Sciences Groningen</a:t>
            </a:r>
          </a:p>
        </p:txBody>
      </p:sp>
      <p:pic>
        <p:nvPicPr>
          <p:cNvPr id="5"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389520" y="356387"/>
            <a:ext cx="3181874" cy="67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06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nl-NL"/>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9A96CD9-C2CC-4199-AB71-7261D5E55E41}" type="datetimeFigureOut">
              <a:rPr lang="nl-NL" smtClean="0"/>
              <a:t>27-9-2022</a:t>
            </a:fld>
            <a:endParaRPr lang="nl-NL"/>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nl-NL"/>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F67E1E9-2FE6-46E8-A08D-2A59F7D226D8}" type="slidenum">
              <a:rPr lang="nl-NL" smtClean="0"/>
              <a:t>‹#›</a:t>
            </a:fld>
            <a:endParaRPr lang="nl-NL"/>
          </a:p>
        </p:txBody>
      </p:sp>
    </p:spTree>
    <p:extLst>
      <p:ext uri="{BB962C8B-B14F-4D97-AF65-F5344CB8AC3E}">
        <p14:creationId xmlns:p14="http://schemas.microsoft.com/office/powerpoint/2010/main" val="30885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baseline="0">
                <a:solidFill>
                  <a:srgbClr val="EE7F00"/>
                </a:solidFill>
                <a:latin typeface="Arial"/>
                <a:cs typeface="Aria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900" indent="-342900">
              <a:buClrTx/>
              <a:buFont typeface="Arial"/>
              <a:buChar char="•"/>
              <a:defRPr sz="1800">
                <a:solidFill>
                  <a:srgbClr val="444444"/>
                </a:solidFill>
                <a:latin typeface="Arial"/>
                <a:cs typeface="Arial"/>
              </a:defRPr>
            </a:lvl1pPr>
            <a:lvl2pPr>
              <a:buClrTx/>
              <a:defRPr sz="1800">
                <a:solidFill>
                  <a:srgbClr val="444444"/>
                </a:solidFill>
                <a:latin typeface="Arial"/>
                <a:cs typeface="Arial"/>
              </a:defRPr>
            </a:lvl2pPr>
            <a:lvl3pPr>
              <a:buClrTx/>
              <a:defRPr sz="1800" baseline="0">
                <a:solidFill>
                  <a:srgbClr val="444444"/>
                </a:solidFill>
                <a:latin typeface="Arial"/>
                <a:cs typeface="Arial"/>
              </a:defRPr>
            </a:lvl3pPr>
            <a:lvl4pPr>
              <a:buClrTx/>
              <a:defRPr sz="1800">
                <a:solidFill>
                  <a:srgbClr val="444444"/>
                </a:solidFill>
                <a:latin typeface="Arial"/>
                <a:cs typeface="Arial"/>
              </a:defRPr>
            </a:lvl4pPr>
            <a:lvl5pPr>
              <a:buClrTx/>
              <a:defRPr sz="1800">
                <a:solidFill>
                  <a:srgbClr val="444444"/>
                </a:solidFill>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Fitfh</a:t>
            </a:r>
            <a:r>
              <a:rPr lang="nl-NL" dirty="0"/>
              <a:t> level</a:t>
            </a:r>
          </a:p>
        </p:txBody>
      </p:sp>
      <p:sp>
        <p:nvSpPr>
          <p:cNvPr id="12"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dirty="0" err="1"/>
              <a:t>Subtitle</a:t>
            </a:r>
            <a:r>
              <a:rPr lang="nl-NL" dirty="0"/>
              <a:t> or </a:t>
            </a:r>
            <a:r>
              <a:rPr lang="nl-NL" dirty="0" err="1"/>
              <a:t>other</a:t>
            </a:r>
            <a:r>
              <a:rPr lang="nl-NL" dirty="0"/>
              <a:t> </a:t>
            </a:r>
            <a:r>
              <a:rPr lang="nl-NL" dirty="0" err="1"/>
              <a:t>explanations</a:t>
            </a:r>
            <a:endParaRPr lang="nl-NL" dirty="0"/>
          </a:p>
        </p:txBody>
      </p:sp>
    </p:spTree>
    <p:extLst>
      <p:ext uri="{BB962C8B-B14F-4D97-AF65-F5344CB8AC3E}">
        <p14:creationId xmlns:p14="http://schemas.microsoft.com/office/powerpoint/2010/main" val="216836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3305176"/>
            <a:ext cx="7772400" cy="1021556"/>
          </a:xfrm>
          <a:prstGeom prst="rect">
            <a:avLst/>
          </a:prstGeom>
        </p:spPr>
        <p:txBody>
          <a:bodyPr anchor="t"/>
          <a:lstStyle>
            <a:lvl1pPr algn="l">
              <a:defRPr sz="3600" b="1" cap="none" baseline="0">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tekst 2"/>
          <p:cNvSpPr>
            <a:spLocks noGrp="1"/>
          </p:cNvSpPr>
          <p:nvPr>
            <p:ph type="body" idx="1" hasCustomPrompt="1"/>
          </p:nvPr>
        </p:nvSpPr>
        <p:spPr>
          <a:xfrm>
            <a:off x="722313" y="2180035"/>
            <a:ext cx="7772400" cy="1125140"/>
          </a:xfrm>
          <a:prstGeom prst="rect">
            <a:avLst/>
          </a:prstGeom>
        </p:spPr>
        <p:txBody>
          <a:bodyPr anchor="b"/>
          <a:lstStyle>
            <a:lvl1pPr marL="0" indent="0">
              <a:buNone/>
              <a:defRPr sz="2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Click </a:t>
            </a:r>
            <a:r>
              <a:rPr lang="nl-NL" dirty="0" err="1"/>
              <a:t>to</a:t>
            </a:r>
            <a:r>
              <a:rPr lang="nl-NL" dirty="0"/>
              <a:t> </a:t>
            </a:r>
            <a:r>
              <a:rPr lang="nl-NL" dirty="0" err="1"/>
              <a:t>edit</a:t>
            </a:r>
            <a:r>
              <a:rPr lang="nl-NL" dirty="0"/>
              <a:t> the </a:t>
            </a:r>
            <a:r>
              <a:rPr lang="nl-NL" dirty="0" err="1"/>
              <a:t>subtitle</a:t>
            </a:r>
            <a:r>
              <a:rPr lang="nl-NL" dirty="0"/>
              <a:t> of </a:t>
            </a:r>
            <a:r>
              <a:rPr lang="nl-NL" dirty="0" err="1"/>
              <a:t>this</a:t>
            </a:r>
            <a:r>
              <a:rPr lang="nl-NL" dirty="0"/>
              <a:t> slide</a:t>
            </a:r>
          </a:p>
        </p:txBody>
      </p:sp>
    </p:spTree>
    <p:extLst>
      <p:ext uri="{BB962C8B-B14F-4D97-AF65-F5344CB8AC3E}">
        <p14:creationId xmlns:p14="http://schemas.microsoft.com/office/powerpoint/2010/main" val="4149414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55576" y="483517"/>
            <a:ext cx="7776864" cy="579711"/>
          </a:xfrm>
          <a:prstGeom prst="rect">
            <a:avLst/>
          </a:prstGeom>
        </p:spPr>
        <p:txBody>
          <a:bodyPr/>
          <a:lstStyle>
            <a:lvl1pPr>
              <a:defRPr sz="3000" b="1" baseline="0">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inhoud 2"/>
          <p:cNvSpPr>
            <a:spLocks noGrp="1"/>
          </p:cNvSpPr>
          <p:nvPr>
            <p:ph sz="half" idx="1" hasCustomPrompt="1"/>
          </p:nvPr>
        </p:nvSpPr>
        <p:spPr>
          <a:xfrm>
            <a:off x="4788024" y="1221600"/>
            <a:ext cx="3744416" cy="3394472"/>
          </a:xfrm>
          <a:prstGeom prst="rect">
            <a:avLst/>
          </a:prstGeom>
        </p:spPr>
        <p:txBody>
          <a:bodyPr/>
          <a:lstStyle>
            <a:lvl1pPr>
              <a:buClr>
                <a:srgbClr val="444444"/>
              </a:buClr>
              <a:defRPr sz="1800">
                <a:solidFill>
                  <a:srgbClr val="444444"/>
                </a:solidFill>
              </a:defRPr>
            </a:lvl1pPr>
            <a:lvl2pPr>
              <a:buClrTx/>
              <a:defRPr sz="1800">
                <a:solidFill>
                  <a:srgbClr val="444444"/>
                </a:solidFill>
              </a:defRPr>
            </a:lvl2pPr>
            <a:lvl3pPr>
              <a:buClr>
                <a:srgbClr val="444444"/>
              </a:buClr>
              <a:defRPr sz="1800">
                <a:solidFill>
                  <a:srgbClr val="444444"/>
                </a:solidFill>
              </a:defRPr>
            </a:lvl3pPr>
            <a:lvl4pPr>
              <a:buClr>
                <a:srgbClr val="444444"/>
              </a:buClr>
              <a:defRPr sz="1800">
                <a:solidFill>
                  <a:srgbClr val="444444"/>
                </a:solidFill>
              </a:defRPr>
            </a:lvl4pPr>
            <a:lvl5pPr>
              <a:buClr>
                <a:srgbClr val="444444"/>
              </a:buClr>
              <a:defRPr sz="1800">
                <a:solidFill>
                  <a:srgbClr val="444444"/>
                </a:solidFill>
              </a:defRPr>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inhoud 3"/>
          <p:cNvSpPr>
            <a:spLocks noGrp="1"/>
          </p:cNvSpPr>
          <p:nvPr>
            <p:ph sz="half" idx="2" hasCustomPrompt="1"/>
          </p:nvPr>
        </p:nvSpPr>
        <p:spPr>
          <a:xfrm>
            <a:off x="755576" y="1221600"/>
            <a:ext cx="3744416" cy="3394472"/>
          </a:xfrm>
          <a:prstGeom prst="rect">
            <a:avLst/>
          </a:prstGeom>
        </p:spPr>
        <p:txBody>
          <a:bodyPr/>
          <a:lstStyle>
            <a:lvl1pPr>
              <a:defRPr sz="1800" baseline="0">
                <a:solidFill>
                  <a:srgbClr val="444444"/>
                </a:solidFill>
              </a:defRPr>
            </a:lvl1pPr>
            <a:lvl2pPr>
              <a:defRPr sz="1800">
                <a:solidFill>
                  <a:srgbClr val="444444"/>
                </a:solidFill>
              </a:defRPr>
            </a:lvl2pPr>
            <a:lvl3pPr>
              <a:defRPr sz="1800" baseline="0">
                <a:solidFill>
                  <a:srgbClr val="444444"/>
                </a:solidFill>
              </a:defRPr>
            </a:lvl3pPr>
            <a:lvl4pPr>
              <a:defRPr sz="1800">
                <a:solidFill>
                  <a:srgbClr val="444444"/>
                </a:solidFill>
              </a:defRPr>
            </a:lvl4pPr>
            <a:lvl5pPr>
              <a:defRPr sz="1800" baseline="0">
                <a:solidFill>
                  <a:srgbClr val="444444"/>
                </a:solidFill>
              </a:defRPr>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2850225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55577" y="627534"/>
            <a:ext cx="2709937" cy="871538"/>
          </a:xfrm>
          <a:prstGeom prst="rect">
            <a:avLst/>
          </a:prstGeom>
        </p:spPr>
        <p:txBody>
          <a:bodyPr anchor="b"/>
          <a:lstStyle>
            <a:lvl1pPr algn="l">
              <a:defRPr sz="2000" b="1" baseline="0">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inhoud 2"/>
          <p:cNvSpPr>
            <a:spLocks noGrp="1"/>
          </p:cNvSpPr>
          <p:nvPr>
            <p:ph idx="1" hasCustomPrompt="1"/>
          </p:nvPr>
        </p:nvSpPr>
        <p:spPr>
          <a:xfrm>
            <a:off x="3575050" y="627534"/>
            <a:ext cx="4957390" cy="3967089"/>
          </a:xfrm>
          <a:prstGeom prst="rect">
            <a:avLst/>
          </a:prstGeom>
        </p:spPr>
        <p:txBody>
          <a:bodyPr/>
          <a:lstStyle>
            <a:lvl1pPr>
              <a:defRPr sz="1800">
                <a:solidFill>
                  <a:srgbClr val="444444"/>
                </a:solidFill>
              </a:defRPr>
            </a:lvl1pPr>
            <a:lvl2pPr>
              <a:defRPr sz="1800">
                <a:solidFill>
                  <a:srgbClr val="444444"/>
                </a:solidFill>
              </a:defRPr>
            </a:lvl2pPr>
            <a:lvl3pPr>
              <a:defRPr sz="1800">
                <a:solidFill>
                  <a:srgbClr val="444444"/>
                </a:solidFill>
              </a:defRPr>
            </a:lvl3pPr>
            <a:lvl4pPr>
              <a:defRPr sz="1800" baseline="0">
                <a:solidFill>
                  <a:srgbClr val="444444"/>
                </a:solidFill>
              </a:defRPr>
            </a:lvl4pPr>
            <a:lvl5pPr>
              <a:defRPr sz="1800" baseline="0">
                <a:solidFill>
                  <a:srgbClr val="444444"/>
                </a:solidFill>
              </a:defRPr>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tekst 3"/>
          <p:cNvSpPr>
            <a:spLocks noGrp="1"/>
          </p:cNvSpPr>
          <p:nvPr>
            <p:ph type="body" sz="half" idx="2" hasCustomPrompt="1"/>
          </p:nvPr>
        </p:nvSpPr>
        <p:spPr>
          <a:xfrm>
            <a:off x="755577" y="1491630"/>
            <a:ext cx="2709937" cy="3102993"/>
          </a:xfrm>
          <a:prstGeom prst="rect">
            <a:avLst/>
          </a:prstGeom>
        </p:spPr>
        <p:txBody>
          <a:bodyPr/>
          <a:lstStyle>
            <a:lvl1pPr marL="0" indent="0">
              <a:buNone/>
              <a:defRPr sz="1400" baseline="0">
                <a:solidFill>
                  <a:srgbClr val="44444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p:txBody>
      </p:sp>
    </p:spTree>
    <p:extLst>
      <p:ext uri="{BB962C8B-B14F-4D97-AF65-F5344CB8AC3E}">
        <p14:creationId xmlns:p14="http://schemas.microsoft.com/office/powerpoint/2010/main" val="184129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054"/>
          </a:xfrm>
          <a:prstGeom prst="rect">
            <a:avLst/>
          </a:prstGeom>
        </p:spPr>
        <p:txBody>
          <a:bodyPr anchor="b"/>
          <a:lstStyle>
            <a:lvl1pPr algn="l">
              <a:defRPr sz="2000" b="1">
                <a:solidFill>
                  <a:srgbClr val="EE7F00"/>
                </a:solidFill>
              </a:defRPr>
            </a:lvl1pPr>
          </a:lstStyle>
          <a:p>
            <a:r>
              <a:rPr lang="nl-NL" dirty="0"/>
              <a:t>Click </a:t>
            </a:r>
            <a:r>
              <a:rPr lang="nl-NL" dirty="0" err="1"/>
              <a:t>to</a:t>
            </a:r>
            <a:r>
              <a:rPr lang="nl-NL" dirty="0"/>
              <a:t> </a:t>
            </a:r>
            <a:r>
              <a:rPr lang="nl-NL" dirty="0" err="1"/>
              <a:t>edit</a:t>
            </a:r>
            <a:r>
              <a:rPr lang="nl-NL" dirty="0"/>
              <a:t> the </a:t>
            </a:r>
            <a:r>
              <a:rPr lang="nl-NL" dirty="0" err="1"/>
              <a:t>title</a:t>
            </a:r>
            <a:r>
              <a:rPr lang="nl-NL" dirty="0"/>
              <a:t> of </a:t>
            </a:r>
            <a:r>
              <a:rPr lang="nl-NL" dirty="0" err="1"/>
              <a:t>this</a:t>
            </a:r>
            <a:r>
              <a:rPr lang="nl-NL" dirty="0"/>
              <a:t> slide</a:t>
            </a:r>
          </a:p>
        </p:txBody>
      </p:sp>
      <p:sp>
        <p:nvSpPr>
          <p:cNvPr id="3" name="Tijdelijke aanduiding voor afbeelding 2"/>
          <p:cNvSpPr>
            <a:spLocks noGrp="1"/>
          </p:cNvSpPr>
          <p:nvPr>
            <p:ph type="pic" idx="1" hasCustomPrompt="1"/>
          </p:nvPr>
        </p:nvSpPr>
        <p:spPr>
          <a:xfrm>
            <a:off x="1792288" y="459581"/>
            <a:ext cx="5486400" cy="30861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Image</a:t>
            </a:r>
          </a:p>
        </p:txBody>
      </p:sp>
      <p:sp>
        <p:nvSpPr>
          <p:cNvPr id="4" name="Tijdelijke aanduiding voor tekst 3"/>
          <p:cNvSpPr>
            <a:spLocks noGrp="1"/>
          </p:cNvSpPr>
          <p:nvPr>
            <p:ph type="body" sz="half" idx="2" hasCustomPrompt="1"/>
          </p:nvPr>
        </p:nvSpPr>
        <p:spPr>
          <a:xfrm>
            <a:off x="1792288" y="4025503"/>
            <a:ext cx="5486400" cy="603647"/>
          </a:xfrm>
          <a:prstGeom prst="rect">
            <a:avLst/>
          </a:prstGeo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p:txBody>
      </p:sp>
    </p:spTree>
    <p:extLst>
      <p:ext uri="{BB962C8B-B14F-4D97-AF65-F5344CB8AC3E}">
        <p14:creationId xmlns:p14="http://schemas.microsoft.com/office/powerpoint/2010/main" val="219811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nl-NL"/>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E9A96CD9-C2CC-4199-AB71-7261D5E55E41}" type="datetimeFigureOut">
              <a:rPr lang="nl-NL" smtClean="0"/>
              <a:t>27-9-2022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67E1E9-2FE6-46E8-A08D-2A59F7D226D8}" type="slidenum">
              <a:rPr lang="nl-NL" smtClean="0"/>
              <a:t>‹#›</a:t>
            </a:fld>
            <a:endParaRPr lang="nl-NL"/>
          </a:p>
        </p:txBody>
      </p:sp>
    </p:spTree>
    <p:extLst>
      <p:ext uri="{BB962C8B-B14F-4D97-AF65-F5344CB8AC3E}">
        <p14:creationId xmlns:p14="http://schemas.microsoft.com/office/powerpoint/2010/main" val="111692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6" name="Rechthoek 5"/>
          <p:cNvSpPr/>
          <p:nvPr userDrawn="1"/>
        </p:nvSpPr>
        <p:spPr bwMode="auto">
          <a:xfrm>
            <a:off x="0" y="4083918"/>
            <a:ext cx="9180512" cy="1053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7" name="Rechthoek 6"/>
          <p:cNvSpPr/>
          <p:nvPr userDrawn="1"/>
        </p:nvSpPr>
        <p:spPr bwMode="auto">
          <a:xfrm>
            <a:off x="873125" y="2859782"/>
            <a:ext cx="7916863" cy="1731962"/>
          </a:xfrm>
          <a:prstGeom prst="rect">
            <a:avLst/>
          </a:prstGeom>
          <a:solidFill>
            <a:srgbClr val="E66E1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0" name="Rechthoek 9"/>
          <p:cNvSpPr/>
          <p:nvPr userDrawn="1"/>
        </p:nvSpPr>
        <p:spPr bwMode="auto">
          <a:xfrm>
            <a:off x="8748713" y="3147119"/>
            <a:ext cx="431800" cy="1158875"/>
          </a:xfrm>
          <a:prstGeom prst="rect">
            <a:avLst/>
          </a:prstGeom>
          <a:solidFill>
            <a:srgbClr val="E66E1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pic>
        <p:nvPicPr>
          <p:cNvPr id="11" name="Afbeelding 1"/>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1156550" y="4799993"/>
            <a:ext cx="3143500" cy="17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0" descr="Entrance_Logo.pdf"/>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5646377" y="4758085"/>
            <a:ext cx="99691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1" descr="EnergyAcademyEurope logo.pdf"/>
          <p:cNvPicPr>
            <a:picLocks noChangeAspect="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6870610" y="4795871"/>
            <a:ext cx="1932928" cy="18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8" r:id="rId1"/>
    <p:sldLayoutId id="2147484159" r:id="rId2"/>
    <p:sldLayoutId id="2147484171" r:id="rId3"/>
  </p:sldLayoutIdLst>
  <p:hf hdr="0"/>
  <p:txStyles>
    <p:titleStyle>
      <a:lvl1pPr algn="l" defTabSz="457200" rtl="0" eaLnBrk="1" fontAlgn="base" hangingPunct="1">
        <a:spcBef>
          <a:spcPct val="0"/>
        </a:spcBef>
        <a:spcAft>
          <a:spcPct val="0"/>
        </a:spcAft>
        <a:defRPr sz="40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000">
          <a:solidFill>
            <a:schemeClr val="tx1"/>
          </a:solidFill>
          <a:latin typeface="Arial" charset="0"/>
          <a:ea typeface="ＭＳ Ｐゴシック" charset="0"/>
        </a:defRPr>
      </a:lvl2pPr>
      <a:lvl3pPr algn="l" defTabSz="457200" rtl="0" eaLnBrk="1" fontAlgn="base" hangingPunct="1">
        <a:spcBef>
          <a:spcPct val="0"/>
        </a:spcBef>
        <a:spcAft>
          <a:spcPct val="0"/>
        </a:spcAft>
        <a:defRPr sz="4000">
          <a:solidFill>
            <a:schemeClr val="tx1"/>
          </a:solidFill>
          <a:latin typeface="Arial" charset="0"/>
          <a:ea typeface="ＭＳ Ｐゴシック" charset="0"/>
        </a:defRPr>
      </a:lvl3pPr>
      <a:lvl4pPr algn="l" defTabSz="457200" rtl="0" eaLnBrk="1" fontAlgn="base" hangingPunct="1">
        <a:spcBef>
          <a:spcPct val="0"/>
        </a:spcBef>
        <a:spcAft>
          <a:spcPct val="0"/>
        </a:spcAft>
        <a:defRPr sz="4000">
          <a:solidFill>
            <a:schemeClr val="tx1"/>
          </a:solidFill>
          <a:latin typeface="Arial" charset="0"/>
          <a:ea typeface="ＭＳ Ｐゴシック" charset="0"/>
        </a:defRPr>
      </a:lvl4pPr>
      <a:lvl5pPr algn="l" defTabSz="457200" rtl="0" eaLnBrk="1" fontAlgn="base" hangingPunct="1">
        <a:spcBef>
          <a:spcPct val="0"/>
        </a:spcBef>
        <a:spcAft>
          <a:spcPct val="0"/>
        </a:spcAft>
        <a:defRPr sz="40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0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0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0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8604250" y="4767263"/>
            <a:ext cx="328613" cy="274637"/>
          </a:xfrm>
          <a:prstGeom prst="rect">
            <a:avLst/>
          </a:prstGeom>
          <a:noFill/>
          <a:ln>
            <a:noFill/>
          </a:ln>
        </p:spPr>
        <p:txBody>
          <a:bodyPr vert="horz" lIns="0" tIns="0" rIns="0" bIns="0" rtlCol="0" anchor="ctr"/>
          <a:lstStyle>
            <a:lvl1pPr algn="r">
              <a:defRPr sz="1000" baseline="0">
                <a:solidFill>
                  <a:schemeClr val="tx1">
                    <a:tint val="75000"/>
                  </a:schemeClr>
                </a:solidFill>
              </a:defRPr>
            </a:lvl1pPr>
          </a:lstStyle>
          <a:p>
            <a:pPr>
              <a:defRPr/>
            </a:pPr>
            <a:fld id="{F37E2B85-7009-974B-B74A-405ACDEC6D7C}" type="slidenum">
              <a:rPr lang="nl-NL"/>
              <a:pPr>
                <a:defRPr/>
              </a:pPr>
              <a:t>‹#›</a:t>
            </a:fld>
            <a:endParaRPr lang="nl-NL" dirty="0"/>
          </a:p>
        </p:txBody>
      </p:sp>
      <p:sp>
        <p:nvSpPr>
          <p:cNvPr id="11" name="Tijdelijke aanduiding voor datum 3"/>
          <p:cNvSpPr>
            <a:spLocks noGrp="1"/>
          </p:cNvSpPr>
          <p:nvPr>
            <p:ph type="dt" sz="half" idx="2"/>
          </p:nvPr>
        </p:nvSpPr>
        <p:spPr>
          <a:xfrm>
            <a:off x="755650" y="4767263"/>
            <a:ext cx="576263"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dirty="0"/>
              <a:t>Date</a:t>
            </a:r>
          </a:p>
        </p:txBody>
      </p:sp>
      <p:sp>
        <p:nvSpPr>
          <p:cNvPr id="12" name="Tijdelijke aanduiding voor voettekst 7"/>
          <p:cNvSpPr>
            <a:spLocks noGrp="1"/>
          </p:cNvSpPr>
          <p:nvPr>
            <p:ph type="ftr" sz="quarter" idx="3"/>
          </p:nvPr>
        </p:nvSpPr>
        <p:spPr>
          <a:xfrm>
            <a:off x="1403350" y="4767263"/>
            <a:ext cx="2736850"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dirty="0"/>
              <a:t>Titel </a:t>
            </a:r>
            <a:r>
              <a:rPr lang="nl-NL" dirty="0" err="1"/>
              <a:t>presentation</a:t>
            </a:r>
            <a:r>
              <a:rPr lang="nl-NL" dirty="0"/>
              <a:t> (via header or </a:t>
            </a:r>
            <a:r>
              <a:rPr lang="nl-NL" dirty="0" err="1"/>
              <a:t>footer</a:t>
            </a:r>
            <a:r>
              <a:rPr lang="nl-NL" dirty="0"/>
              <a:t>)</a:t>
            </a:r>
          </a:p>
        </p:txBody>
      </p:sp>
      <p:pic>
        <p:nvPicPr>
          <p:cNvPr id="4101" name="Afbeelding 1"/>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89563" y="4840288"/>
            <a:ext cx="3127375"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p:nvSpPr>
        <p:spPr>
          <a:xfrm>
            <a:off x="755650" y="0"/>
            <a:ext cx="7777163" cy="3048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73" r:id="rId6"/>
    <p:sldLayoutId id="2147484176" r:id="rId7"/>
  </p:sldLayoutIdLst>
  <p:hf hdr="0"/>
  <p:txStyles>
    <p:titleStyle>
      <a:lvl1pPr algn="l" defTabSz="457200" rtl="0" eaLnBrk="0" fontAlgn="base" hangingPunct="0">
        <a:spcBef>
          <a:spcPct val="0"/>
        </a:spcBef>
        <a:spcAft>
          <a:spcPct val="0"/>
        </a:spcAft>
        <a:defRPr sz="4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000">
          <a:solidFill>
            <a:schemeClr val="tx1"/>
          </a:solidFill>
          <a:latin typeface="Arial" charset="0"/>
          <a:ea typeface="ＭＳ Ｐゴシック" charset="0"/>
        </a:defRPr>
      </a:lvl2pPr>
      <a:lvl3pPr algn="l" defTabSz="457200" rtl="0" eaLnBrk="0" fontAlgn="base" hangingPunct="0">
        <a:spcBef>
          <a:spcPct val="0"/>
        </a:spcBef>
        <a:spcAft>
          <a:spcPct val="0"/>
        </a:spcAft>
        <a:defRPr sz="4000">
          <a:solidFill>
            <a:schemeClr val="tx1"/>
          </a:solidFill>
          <a:latin typeface="Arial" charset="0"/>
          <a:ea typeface="ＭＳ Ｐゴシック" charset="0"/>
        </a:defRPr>
      </a:lvl3pPr>
      <a:lvl4pPr algn="l" defTabSz="457200" rtl="0" eaLnBrk="0" fontAlgn="base" hangingPunct="0">
        <a:spcBef>
          <a:spcPct val="0"/>
        </a:spcBef>
        <a:spcAft>
          <a:spcPct val="0"/>
        </a:spcAft>
        <a:defRPr sz="4000">
          <a:solidFill>
            <a:schemeClr val="tx1"/>
          </a:solidFill>
          <a:latin typeface="Arial" charset="0"/>
          <a:ea typeface="ＭＳ Ｐゴシック" charset="0"/>
        </a:defRPr>
      </a:lvl4pPr>
      <a:lvl5pPr algn="l" defTabSz="457200" rtl="0" eaLnBrk="0" fontAlgn="base" hangingPunct="0">
        <a:spcBef>
          <a:spcPct val="0"/>
        </a:spcBef>
        <a:spcAft>
          <a:spcPct val="0"/>
        </a:spcAft>
        <a:defRPr sz="4000">
          <a:solidFill>
            <a:schemeClr val="tx1"/>
          </a:solidFill>
          <a:latin typeface="Arial" charset="0"/>
          <a:ea typeface="ＭＳ Ｐゴシック" charset="0"/>
        </a:defRPr>
      </a:lvl5pPr>
      <a:lvl6pPr marL="457200" algn="l" defTabSz="457200" rtl="0" fontAlgn="base">
        <a:spcBef>
          <a:spcPct val="0"/>
        </a:spcBef>
        <a:spcAft>
          <a:spcPct val="0"/>
        </a:spcAft>
        <a:defRPr sz="4000">
          <a:solidFill>
            <a:schemeClr val="tx1"/>
          </a:solidFill>
          <a:latin typeface="Arial" charset="0"/>
          <a:ea typeface="ＭＳ Ｐゴシック" charset="0"/>
        </a:defRPr>
      </a:lvl6pPr>
      <a:lvl7pPr marL="914400" algn="l" defTabSz="457200" rtl="0" fontAlgn="base">
        <a:spcBef>
          <a:spcPct val="0"/>
        </a:spcBef>
        <a:spcAft>
          <a:spcPct val="0"/>
        </a:spcAft>
        <a:defRPr sz="4000">
          <a:solidFill>
            <a:schemeClr val="tx1"/>
          </a:solidFill>
          <a:latin typeface="Arial" charset="0"/>
          <a:ea typeface="ＭＳ Ｐゴシック" charset="0"/>
        </a:defRPr>
      </a:lvl7pPr>
      <a:lvl8pPr marL="1371600" algn="l" defTabSz="457200" rtl="0" fontAlgn="base">
        <a:spcBef>
          <a:spcPct val="0"/>
        </a:spcBef>
        <a:spcAft>
          <a:spcPct val="0"/>
        </a:spcAft>
        <a:defRPr sz="4000">
          <a:solidFill>
            <a:schemeClr val="tx1"/>
          </a:solidFill>
          <a:latin typeface="Arial" charset="0"/>
          <a:ea typeface="ＭＳ Ｐゴシック" charset="0"/>
        </a:defRPr>
      </a:lvl8pPr>
      <a:lvl9pPr marL="1828800" algn="l" defTabSz="457200"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44444"/>
        </a:solidFill>
        <a:effectLst/>
      </p:bgPr>
    </p:bg>
    <p:spTree>
      <p:nvGrpSpPr>
        <p:cNvPr id="1" name=""/>
        <p:cNvGrpSpPr/>
        <p:nvPr/>
      </p:nvGrpSpPr>
      <p:grpSpPr>
        <a:xfrm>
          <a:off x="0" y="0"/>
          <a:ext cx="0" cy="0"/>
          <a:chOff x="0" y="0"/>
          <a:chExt cx="0" cy="0"/>
        </a:xfrm>
      </p:grpSpPr>
      <p:sp>
        <p:nvSpPr>
          <p:cNvPr id="10" name="Tijdelijke aanduiding voor dianummer 8"/>
          <p:cNvSpPr>
            <a:spLocks noGrp="1"/>
          </p:cNvSpPr>
          <p:nvPr>
            <p:ph type="sldNum" sz="quarter" idx="4"/>
          </p:nvPr>
        </p:nvSpPr>
        <p:spPr>
          <a:xfrm>
            <a:off x="8604250" y="4767263"/>
            <a:ext cx="328613" cy="274637"/>
          </a:xfrm>
          <a:prstGeom prst="rect">
            <a:avLst/>
          </a:prstGeom>
          <a:noFill/>
          <a:ln>
            <a:noFill/>
          </a:ln>
        </p:spPr>
        <p:txBody>
          <a:bodyPr vert="horz" lIns="0" tIns="0" rIns="0" bIns="0" rtlCol="0" anchor="ctr"/>
          <a:lstStyle>
            <a:lvl1pPr algn="r">
              <a:defRPr sz="1000" baseline="0">
                <a:solidFill>
                  <a:schemeClr val="tx1">
                    <a:tint val="75000"/>
                  </a:schemeClr>
                </a:solidFill>
              </a:defRPr>
            </a:lvl1pPr>
          </a:lstStyle>
          <a:p>
            <a:pPr>
              <a:defRPr/>
            </a:pPr>
            <a:fld id="{F7EC721A-56B0-2C49-94EF-4C5200ED5350}" type="slidenum">
              <a:rPr lang="nl-NL"/>
              <a:pPr>
                <a:defRPr/>
              </a:pPr>
              <a:t>‹#›</a:t>
            </a:fld>
            <a:endParaRPr lang="nl-NL" dirty="0"/>
          </a:p>
        </p:txBody>
      </p:sp>
      <p:sp>
        <p:nvSpPr>
          <p:cNvPr id="11" name="Tijdelijke aanduiding voor datum 3"/>
          <p:cNvSpPr>
            <a:spLocks noGrp="1"/>
          </p:cNvSpPr>
          <p:nvPr>
            <p:ph type="dt" sz="half" idx="2"/>
          </p:nvPr>
        </p:nvSpPr>
        <p:spPr>
          <a:xfrm>
            <a:off x="755650" y="4767263"/>
            <a:ext cx="576263"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fld id="{C161901D-8C78-CC4F-9B31-DB2A79A115F5}" type="datetime1">
              <a:rPr lang="nl-NL"/>
              <a:pPr>
                <a:defRPr/>
              </a:pPr>
              <a:t>27-9-2022</a:t>
            </a:fld>
            <a:endParaRPr lang="nl-NL" dirty="0"/>
          </a:p>
        </p:txBody>
      </p:sp>
      <p:sp>
        <p:nvSpPr>
          <p:cNvPr id="12" name="Tijdelijke aanduiding voor voettekst 7"/>
          <p:cNvSpPr>
            <a:spLocks noGrp="1"/>
          </p:cNvSpPr>
          <p:nvPr>
            <p:ph type="ftr" sz="quarter" idx="3"/>
          </p:nvPr>
        </p:nvSpPr>
        <p:spPr>
          <a:xfrm>
            <a:off x="1403350" y="4767263"/>
            <a:ext cx="2736850"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a:t>Titel presentatie (via kop- en voettekst)</a:t>
            </a:r>
          </a:p>
        </p:txBody>
      </p:sp>
      <p:sp>
        <p:nvSpPr>
          <p:cNvPr id="7" name="Rechthoek 6"/>
          <p:cNvSpPr/>
          <p:nvPr/>
        </p:nvSpPr>
        <p:spPr>
          <a:xfrm>
            <a:off x="755650" y="0"/>
            <a:ext cx="7777163"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5126" name="Afbeelding 1"/>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4325" y="4840288"/>
            <a:ext cx="311785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2" r:id="rId6"/>
  </p:sldLayoutIdLst>
  <p:hf hdr="0"/>
  <p:txStyles>
    <p:titleStyle>
      <a:lvl1pPr algn="l" defTabSz="457200" rtl="0" eaLnBrk="0" fontAlgn="base" hangingPunct="0">
        <a:spcBef>
          <a:spcPct val="0"/>
        </a:spcBef>
        <a:spcAft>
          <a:spcPct val="0"/>
        </a:spcAft>
        <a:defRPr sz="4000" b="1" kern="1200">
          <a:solidFill>
            <a:srgbClr val="EE7F00"/>
          </a:solidFill>
          <a:latin typeface="Arial"/>
          <a:ea typeface="ＭＳ Ｐゴシック" charset="0"/>
          <a:cs typeface="Arial"/>
        </a:defRPr>
      </a:lvl1pPr>
      <a:lvl2pPr algn="l" defTabSz="457200" rtl="0" eaLnBrk="0" fontAlgn="base" hangingPunct="0">
        <a:spcBef>
          <a:spcPct val="0"/>
        </a:spcBef>
        <a:spcAft>
          <a:spcPct val="0"/>
        </a:spcAft>
        <a:defRPr sz="4000" b="1">
          <a:solidFill>
            <a:srgbClr val="EE7F00"/>
          </a:solidFill>
          <a:latin typeface="Arial" charset="0"/>
          <a:ea typeface="ＭＳ Ｐゴシック" charset="0"/>
        </a:defRPr>
      </a:lvl2pPr>
      <a:lvl3pPr algn="l" defTabSz="457200" rtl="0" eaLnBrk="0" fontAlgn="base" hangingPunct="0">
        <a:spcBef>
          <a:spcPct val="0"/>
        </a:spcBef>
        <a:spcAft>
          <a:spcPct val="0"/>
        </a:spcAft>
        <a:defRPr sz="4000" b="1">
          <a:solidFill>
            <a:srgbClr val="EE7F00"/>
          </a:solidFill>
          <a:latin typeface="Arial" charset="0"/>
          <a:ea typeface="ＭＳ Ｐゴシック" charset="0"/>
        </a:defRPr>
      </a:lvl3pPr>
      <a:lvl4pPr algn="l" defTabSz="457200" rtl="0" eaLnBrk="0" fontAlgn="base" hangingPunct="0">
        <a:spcBef>
          <a:spcPct val="0"/>
        </a:spcBef>
        <a:spcAft>
          <a:spcPct val="0"/>
        </a:spcAft>
        <a:defRPr sz="4000" b="1">
          <a:solidFill>
            <a:srgbClr val="EE7F00"/>
          </a:solidFill>
          <a:latin typeface="Arial" charset="0"/>
          <a:ea typeface="ＭＳ Ｐゴシック" charset="0"/>
        </a:defRPr>
      </a:lvl4pPr>
      <a:lvl5pPr algn="l" defTabSz="457200" rtl="0" eaLnBrk="0" fontAlgn="base" hangingPunct="0">
        <a:spcBef>
          <a:spcPct val="0"/>
        </a:spcBef>
        <a:spcAft>
          <a:spcPct val="0"/>
        </a:spcAft>
        <a:defRPr sz="4000" b="1">
          <a:solidFill>
            <a:srgbClr val="EE7F00"/>
          </a:solidFill>
          <a:latin typeface="Arial" charset="0"/>
          <a:ea typeface="ＭＳ Ｐゴシック" charset="0"/>
        </a:defRPr>
      </a:lvl5pPr>
      <a:lvl6pPr marL="457200" algn="l" defTabSz="457200" rtl="0" fontAlgn="base">
        <a:spcBef>
          <a:spcPct val="0"/>
        </a:spcBef>
        <a:spcAft>
          <a:spcPct val="0"/>
        </a:spcAft>
        <a:defRPr sz="4000">
          <a:solidFill>
            <a:srgbClr val="EE7F00"/>
          </a:solidFill>
          <a:latin typeface="Arial" charset="0"/>
          <a:ea typeface="ＭＳ Ｐゴシック" charset="0"/>
        </a:defRPr>
      </a:lvl6pPr>
      <a:lvl7pPr marL="914400" algn="l" defTabSz="457200" rtl="0" fontAlgn="base">
        <a:spcBef>
          <a:spcPct val="0"/>
        </a:spcBef>
        <a:spcAft>
          <a:spcPct val="0"/>
        </a:spcAft>
        <a:defRPr sz="4000">
          <a:solidFill>
            <a:srgbClr val="EE7F00"/>
          </a:solidFill>
          <a:latin typeface="Arial" charset="0"/>
          <a:ea typeface="ＭＳ Ｐゴシック" charset="0"/>
        </a:defRPr>
      </a:lvl7pPr>
      <a:lvl8pPr marL="1371600" algn="l" defTabSz="457200" rtl="0" fontAlgn="base">
        <a:spcBef>
          <a:spcPct val="0"/>
        </a:spcBef>
        <a:spcAft>
          <a:spcPct val="0"/>
        </a:spcAft>
        <a:defRPr sz="4000">
          <a:solidFill>
            <a:srgbClr val="EE7F00"/>
          </a:solidFill>
          <a:latin typeface="Arial" charset="0"/>
          <a:ea typeface="ＭＳ Ｐゴシック" charset="0"/>
        </a:defRPr>
      </a:lvl8pPr>
      <a:lvl9pPr marL="1828800" algn="l" defTabSz="457200" rtl="0" fontAlgn="base">
        <a:spcBef>
          <a:spcPct val="0"/>
        </a:spcBef>
        <a:spcAft>
          <a:spcPct val="0"/>
        </a:spcAft>
        <a:defRPr sz="4000">
          <a:solidFill>
            <a:srgbClr val="EE7F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hthoek 7"/>
          <p:cNvSpPr/>
          <p:nvPr/>
        </p:nvSpPr>
        <p:spPr bwMode="auto">
          <a:xfrm rot="16200000">
            <a:off x="-1312862" y="2263774"/>
            <a:ext cx="3225800" cy="615951"/>
          </a:xfrm>
          <a:prstGeom prst="rect">
            <a:avLst/>
          </a:prstGeom>
          <a:solidFill>
            <a:srgbClr val="3434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9" name="Rechthoek 8"/>
          <p:cNvSpPr/>
          <p:nvPr/>
        </p:nvSpPr>
        <p:spPr bwMode="auto">
          <a:xfrm rot="16200000">
            <a:off x="225426" y="433387"/>
            <a:ext cx="4552950" cy="4276725"/>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148" name="Afbeelding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9563" y="4840288"/>
            <a:ext cx="3127375"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66E1E"/>
        </a:solidFill>
        <a:effectLst/>
      </p:bgPr>
    </p:bg>
    <p:spTree>
      <p:nvGrpSpPr>
        <p:cNvPr id="1" name=""/>
        <p:cNvGrpSpPr/>
        <p:nvPr/>
      </p:nvGrpSpPr>
      <p:grpSpPr>
        <a:xfrm>
          <a:off x="0" y="0"/>
          <a:ext cx="0" cy="0"/>
          <a:chOff x="0" y="0"/>
          <a:chExt cx="0" cy="0"/>
        </a:xfrm>
      </p:grpSpPr>
      <p:grpSp>
        <p:nvGrpSpPr>
          <p:cNvPr id="7170" name="Groeperen 2"/>
          <p:cNvGrpSpPr>
            <a:grpSpLocks/>
          </p:cNvGrpSpPr>
          <p:nvPr/>
        </p:nvGrpSpPr>
        <p:grpSpPr bwMode="auto">
          <a:xfrm>
            <a:off x="1692275" y="0"/>
            <a:ext cx="5903913" cy="3122613"/>
            <a:chOff x="1692275" y="0"/>
            <a:chExt cx="5903913" cy="4162425"/>
          </a:xfrm>
        </p:grpSpPr>
        <p:sp>
          <p:nvSpPr>
            <p:cNvPr id="2" name="Rechthoek 1"/>
            <p:cNvSpPr/>
            <p:nvPr userDrawn="1"/>
          </p:nvSpPr>
          <p:spPr bwMode="auto">
            <a:xfrm>
              <a:off x="2555875" y="0"/>
              <a:ext cx="4132263" cy="5628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4" name="Rechthoek 13"/>
            <p:cNvSpPr/>
            <p:nvPr userDrawn="1"/>
          </p:nvSpPr>
          <p:spPr bwMode="auto">
            <a:xfrm>
              <a:off x="1692275" y="416878"/>
              <a:ext cx="5903913" cy="3745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grpSp>
      <p:pic>
        <p:nvPicPr>
          <p:cNvPr id="7171" name="Afbeelding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53050" y="4840288"/>
            <a:ext cx="31623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7" r:id="rId1"/>
  </p:sldLayoutIdLst>
  <p:hf hdr="0"/>
  <p:txStyles>
    <p:titleStyle>
      <a:lvl1pPr algn="l" defTabSz="457200" rtl="0" eaLnBrk="0" fontAlgn="base" hangingPunct="0">
        <a:spcBef>
          <a:spcPct val="0"/>
        </a:spcBef>
        <a:spcAft>
          <a:spcPct val="0"/>
        </a:spcAft>
        <a:defRPr sz="4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000">
          <a:solidFill>
            <a:schemeClr val="tx1"/>
          </a:solidFill>
          <a:latin typeface="Arial" charset="0"/>
          <a:ea typeface="ＭＳ Ｐゴシック" charset="0"/>
        </a:defRPr>
      </a:lvl2pPr>
      <a:lvl3pPr algn="l" defTabSz="457200" rtl="0" eaLnBrk="0" fontAlgn="base" hangingPunct="0">
        <a:spcBef>
          <a:spcPct val="0"/>
        </a:spcBef>
        <a:spcAft>
          <a:spcPct val="0"/>
        </a:spcAft>
        <a:defRPr sz="4000">
          <a:solidFill>
            <a:schemeClr val="tx1"/>
          </a:solidFill>
          <a:latin typeface="Arial" charset="0"/>
          <a:ea typeface="ＭＳ Ｐゴシック" charset="0"/>
        </a:defRPr>
      </a:lvl3pPr>
      <a:lvl4pPr algn="l" defTabSz="457200" rtl="0" eaLnBrk="0" fontAlgn="base" hangingPunct="0">
        <a:spcBef>
          <a:spcPct val="0"/>
        </a:spcBef>
        <a:spcAft>
          <a:spcPct val="0"/>
        </a:spcAft>
        <a:defRPr sz="4000">
          <a:solidFill>
            <a:schemeClr val="tx1"/>
          </a:solidFill>
          <a:latin typeface="Arial" charset="0"/>
          <a:ea typeface="ＭＳ Ｐゴシック" charset="0"/>
        </a:defRPr>
      </a:lvl4pPr>
      <a:lvl5pPr algn="l" defTabSz="457200" rtl="0" eaLnBrk="0" fontAlgn="base" hangingPunct="0">
        <a:spcBef>
          <a:spcPct val="0"/>
        </a:spcBef>
        <a:spcAft>
          <a:spcPct val="0"/>
        </a:spcAft>
        <a:defRPr sz="4000">
          <a:solidFill>
            <a:schemeClr val="tx1"/>
          </a:solidFill>
          <a:latin typeface="Arial" charset="0"/>
          <a:ea typeface="ＭＳ Ｐゴシック" charset="0"/>
        </a:defRPr>
      </a:lvl5pPr>
      <a:lvl6pPr marL="457200" algn="l" defTabSz="457200" rtl="0" fontAlgn="base">
        <a:spcBef>
          <a:spcPct val="0"/>
        </a:spcBef>
        <a:spcAft>
          <a:spcPct val="0"/>
        </a:spcAft>
        <a:defRPr sz="4000">
          <a:solidFill>
            <a:schemeClr val="tx1"/>
          </a:solidFill>
          <a:latin typeface="Arial" charset="0"/>
          <a:ea typeface="ＭＳ Ｐゴシック" charset="0"/>
        </a:defRPr>
      </a:lvl6pPr>
      <a:lvl7pPr marL="914400" algn="l" defTabSz="457200" rtl="0" fontAlgn="base">
        <a:spcBef>
          <a:spcPct val="0"/>
        </a:spcBef>
        <a:spcAft>
          <a:spcPct val="0"/>
        </a:spcAft>
        <a:defRPr sz="4000">
          <a:solidFill>
            <a:schemeClr val="tx1"/>
          </a:solidFill>
          <a:latin typeface="Arial" charset="0"/>
          <a:ea typeface="ＭＳ Ｐゴシック" charset="0"/>
        </a:defRPr>
      </a:lvl7pPr>
      <a:lvl8pPr marL="1371600" algn="l" defTabSz="457200" rtl="0" fontAlgn="base">
        <a:spcBef>
          <a:spcPct val="0"/>
        </a:spcBef>
        <a:spcAft>
          <a:spcPct val="0"/>
        </a:spcAft>
        <a:defRPr sz="4000">
          <a:solidFill>
            <a:schemeClr val="tx1"/>
          </a:solidFill>
          <a:latin typeface="Arial" charset="0"/>
          <a:ea typeface="ＭＳ Ｐゴシック" charset="0"/>
        </a:defRPr>
      </a:lvl8pPr>
      <a:lvl9pPr marL="1828800" algn="l" defTabSz="457200"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46424" y="3245223"/>
            <a:ext cx="8466136" cy="649512"/>
          </a:xfrm>
        </p:spPr>
        <p:txBody>
          <a:bodyPr/>
          <a:lstStyle/>
          <a:p>
            <a:r>
              <a:rPr lang="nl-NL" sz="2000" dirty="0"/>
              <a:t>Workshop verduurzaming De Hunze &amp; van </a:t>
            </a:r>
            <a:r>
              <a:rPr lang="nl-NL" sz="2000" dirty="0" err="1"/>
              <a:t>Starkenborgh</a:t>
            </a:r>
            <a:endParaRPr lang="nl-NL" sz="2000" dirty="0"/>
          </a:p>
        </p:txBody>
      </p:sp>
      <p:sp>
        <p:nvSpPr>
          <p:cNvPr id="3" name="Tijdelijke aanduiding voor tekst 2"/>
          <p:cNvSpPr>
            <a:spLocks noGrp="1"/>
          </p:cNvSpPr>
          <p:nvPr>
            <p:ph type="body" sz="quarter" idx="13"/>
          </p:nvPr>
        </p:nvSpPr>
        <p:spPr/>
        <p:txBody>
          <a:bodyPr/>
          <a:lstStyle/>
          <a:p>
            <a:r>
              <a:rPr lang="en-US" dirty="0"/>
              <a:t>Kathelijne Bouw – 29 </a:t>
            </a:r>
            <a:r>
              <a:rPr lang="en-US" dirty="0" err="1"/>
              <a:t>september</a:t>
            </a:r>
            <a:r>
              <a:rPr lang="en-US" dirty="0"/>
              <a:t> 2022</a:t>
            </a:r>
            <a:endParaRPr lang="nl-NL" dirty="0"/>
          </a:p>
        </p:txBody>
      </p:sp>
    </p:spTree>
    <p:extLst>
      <p:ext uri="{BB962C8B-B14F-4D97-AF65-F5344CB8AC3E}">
        <p14:creationId xmlns:p14="http://schemas.microsoft.com/office/powerpoint/2010/main" val="328187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D4FEBA-21E3-00D6-286C-9BB8529D4370}"/>
              </a:ext>
            </a:extLst>
          </p:cNvPr>
          <p:cNvSpPr/>
          <p:nvPr/>
        </p:nvSpPr>
        <p:spPr>
          <a:xfrm>
            <a:off x="5292080" y="4761495"/>
            <a:ext cx="3312368" cy="358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itle 3">
            <a:extLst>
              <a:ext uri="{FF2B5EF4-FFF2-40B4-BE49-F238E27FC236}">
                <a16:creationId xmlns:a16="http://schemas.microsoft.com/office/drawing/2014/main" id="{93720927-4A2A-66D8-C41E-B5A778A6E828}"/>
              </a:ext>
            </a:extLst>
          </p:cNvPr>
          <p:cNvSpPr>
            <a:spLocks noGrp="1"/>
          </p:cNvSpPr>
          <p:nvPr>
            <p:ph type="title"/>
          </p:nvPr>
        </p:nvSpPr>
        <p:spPr>
          <a:xfrm>
            <a:off x="745648" y="645590"/>
            <a:ext cx="8002816" cy="518246"/>
          </a:xfrm>
        </p:spPr>
        <p:txBody>
          <a:bodyPr/>
          <a:lstStyle/>
          <a:p>
            <a:r>
              <a:rPr lang="nl-NL" dirty="0"/>
              <a:t>Uitdaging: gezinnen</a:t>
            </a:r>
          </a:p>
        </p:txBody>
      </p:sp>
      <p:sp>
        <p:nvSpPr>
          <p:cNvPr id="5" name="Content Placeholder 4">
            <a:extLst>
              <a:ext uri="{FF2B5EF4-FFF2-40B4-BE49-F238E27FC236}">
                <a16:creationId xmlns:a16="http://schemas.microsoft.com/office/drawing/2014/main" id="{B1A66D08-1FD9-DEFE-F342-5E42CFF2F0E6}"/>
              </a:ext>
            </a:extLst>
          </p:cNvPr>
          <p:cNvSpPr>
            <a:spLocks noGrp="1"/>
          </p:cNvSpPr>
          <p:nvPr>
            <p:ph idx="1"/>
          </p:nvPr>
        </p:nvSpPr>
        <p:spPr/>
        <p:txBody>
          <a:bodyPr/>
          <a:lstStyle/>
          <a:p>
            <a:pPr marL="0" indent="0">
              <a:buNone/>
            </a:pPr>
            <a:r>
              <a:rPr lang="nl-NL" dirty="0"/>
              <a:t>			</a:t>
            </a:r>
            <a:r>
              <a:rPr lang="nl-NL" sz="1600" dirty="0"/>
              <a:t>De Hunze						Van </a:t>
            </a:r>
            <a:r>
              <a:rPr lang="nl-NL" sz="1600" dirty="0" err="1"/>
              <a:t>Starkenborgh</a:t>
            </a:r>
            <a:endParaRPr lang="nl-NL" sz="1600" dirty="0"/>
          </a:p>
          <a:p>
            <a:endParaRPr lang="nl-NL" dirty="0"/>
          </a:p>
          <a:p>
            <a:endParaRPr lang="nl-NL" dirty="0"/>
          </a:p>
          <a:p>
            <a:endParaRPr lang="nl-NL" dirty="0"/>
          </a:p>
          <a:p>
            <a:endParaRPr lang="nl-NL" dirty="0"/>
          </a:p>
          <a:p>
            <a:endParaRPr lang="nl-NL" dirty="0"/>
          </a:p>
          <a:p>
            <a:endParaRPr lang="nl-NL" dirty="0"/>
          </a:p>
          <a:p>
            <a:pPr marL="0" indent="0">
              <a:buNone/>
            </a:pPr>
            <a:r>
              <a:rPr lang="nl-NL" dirty="0"/>
              <a:t>	</a:t>
            </a:r>
          </a:p>
          <a:p>
            <a:pPr marL="0" indent="0">
              <a:buNone/>
            </a:pPr>
            <a:r>
              <a:rPr lang="nl-NL" dirty="0"/>
              <a:t>		    					</a:t>
            </a:r>
          </a:p>
        </p:txBody>
      </p:sp>
      <p:sp>
        <p:nvSpPr>
          <p:cNvPr id="6" name="Text Placeholder 5">
            <a:extLst>
              <a:ext uri="{FF2B5EF4-FFF2-40B4-BE49-F238E27FC236}">
                <a16:creationId xmlns:a16="http://schemas.microsoft.com/office/drawing/2014/main" id="{415D4C7A-C5A3-BF8D-DFC6-F3D8B0A03B44}"/>
              </a:ext>
            </a:extLst>
          </p:cNvPr>
          <p:cNvSpPr>
            <a:spLocks noGrp="1"/>
          </p:cNvSpPr>
          <p:nvPr>
            <p:ph type="body" sz="quarter" idx="13"/>
          </p:nvPr>
        </p:nvSpPr>
        <p:spPr/>
        <p:txBody>
          <a:bodyPr/>
          <a:lstStyle/>
          <a:p>
            <a:r>
              <a:rPr lang="nl-NL" dirty="0"/>
              <a:t>De Hunze </a:t>
            </a:r>
            <a:r>
              <a:rPr lang="nl-NL" dirty="0" err="1"/>
              <a:t>vs</a:t>
            </a:r>
            <a:r>
              <a:rPr lang="nl-NL" dirty="0"/>
              <a:t> Van </a:t>
            </a:r>
            <a:r>
              <a:rPr lang="nl-NL" dirty="0" err="1"/>
              <a:t>Starkenborgh</a:t>
            </a:r>
            <a:endParaRPr lang="nl-NL" dirty="0"/>
          </a:p>
          <a:p>
            <a:endParaRPr lang="nl-NL" dirty="0"/>
          </a:p>
        </p:txBody>
      </p:sp>
      <p:pic>
        <p:nvPicPr>
          <p:cNvPr id="7" name="Picture 6">
            <a:extLst>
              <a:ext uri="{FF2B5EF4-FFF2-40B4-BE49-F238E27FC236}">
                <a16:creationId xmlns:a16="http://schemas.microsoft.com/office/drawing/2014/main" id="{AF51BC60-C11D-BC54-24C9-9518C38D8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90924"/>
            <a:ext cx="4259857" cy="2506986"/>
          </a:xfrm>
          <a:prstGeom prst="rect">
            <a:avLst/>
          </a:prstGeom>
          <a:noFill/>
          <a:ln>
            <a:noFill/>
          </a:ln>
        </p:spPr>
      </p:pic>
      <p:pic>
        <p:nvPicPr>
          <p:cNvPr id="8" name="Picture 7">
            <a:extLst>
              <a:ext uri="{FF2B5EF4-FFF2-40B4-BE49-F238E27FC236}">
                <a16:creationId xmlns:a16="http://schemas.microsoft.com/office/drawing/2014/main" id="{52122049-CA6A-59B4-B305-D73E1ECF7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591" y="1995363"/>
            <a:ext cx="4259857" cy="2506986"/>
          </a:xfrm>
          <a:prstGeom prst="rect">
            <a:avLst/>
          </a:prstGeom>
          <a:noFill/>
          <a:ln>
            <a:noFill/>
          </a:ln>
        </p:spPr>
      </p:pic>
      <p:sp>
        <p:nvSpPr>
          <p:cNvPr id="2" name="TextBox 1">
            <a:extLst>
              <a:ext uri="{FF2B5EF4-FFF2-40B4-BE49-F238E27FC236}">
                <a16:creationId xmlns:a16="http://schemas.microsoft.com/office/drawing/2014/main" id="{3386EF56-0C1C-D60D-6B1F-2B6B90EF49D8}"/>
              </a:ext>
            </a:extLst>
          </p:cNvPr>
          <p:cNvSpPr txBox="1"/>
          <p:nvPr/>
        </p:nvSpPr>
        <p:spPr>
          <a:xfrm rot="19800000">
            <a:off x="696518" y="4554869"/>
            <a:ext cx="1152128" cy="194925"/>
          </a:xfrm>
          <a:prstGeom prst="rect">
            <a:avLst/>
          </a:prstGeom>
          <a:noFill/>
        </p:spPr>
        <p:txBody>
          <a:bodyPr wrap="square" rtlCol="0">
            <a:spAutoFit/>
          </a:bodyPr>
          <a:lstStyle/>
          <a:p>
            <a:r>
              <a:rPr lang="nl-NL" sz="1000" dirty="0"/>
              <a:t>1persoonshuidhouden</a:t>
            </a:r>
          </a:p>
        </p:txBody>
      </p:sp>
      <p:sp>
        <p:nvSpPr>
          <p:cNvPr id="3" name="TextBox 2">
            <a:extLst>
              <a:ext uri="{FF2B5EF4-FFF2-40B4-BE49-F238E27FC236}">
                <a16:creationId xmlns:a16="http://schemas.microsoft.com/office/drawing/2014/main" id="{0534CD99-65FA-0EF6-1DFB-8D1FF76F406F}"/>
              </a:ext>
            </a:extLst>
          </p:cNvPr>
          <p:cNvSpPr txBox="1"/>
          <p:nvPr/>
        </p:nvSpPr>
        <p:spPr>
          <a:xfrm rot="19800000">
            <a:off x="1461306" y="4599539"/>
            <a:ext cx="1215202" cy="297517"/>
          </a:xfrm>
          <a:prstGeom prst="rect">
            <a:avLst/>
          </a:prstGeom>
          <a:noFill/>
        </p:spPr>
        <p:txBody>
          <a:bodyPr wrap="square" rtlCol="0">
            <a:spAutoFit/>
          </a:bodyPr>
          <a:lstStyle/>
          <a:p>
            <a:r>
              <a:rPr lang="nl-NL" sz="1000" dirty="0"/>
              <a:t>meerpersoonshuishouden</a:t>
            </a:r>
          </a:p>
          <a:p>
            <a:pPr algn="ctr"/>
            <a:r>
              <a:rPr lang="nl-NL" sz="1000" dirty="0"/>
              <a:t>zonder kinderen</a:t>
            </a:r>
          </a:p>
        </p:txBody>
      </p:sp>
      <p:sp>
        <p:nvSpPr>
          <p:cNvPr id="9" name="TextBox 8">
            <a:extLst>
              <a:ext uri="{FF2B5EF4-FFF2-40B4-BE49-F238E27FC236}">
                <a16:creationId xmlns:a16="http://schemas.microsoft.com/office/drawing/2014/main" id="{3BE14D58-7E5E-91C5-6651-5A5504B2B89B}"/>
              </a:ext>
            </a:extLst>
          </p:cNvPr>
          <p:cNvSpPr txBox="1"/>
          <p:nvPr/>
        </p:nvSpPr>
        <p:spPr>
          <a:xfrm rot="19800000">
            <a:off x="2328785" y="4618716"/>
            <a:ext cx="1190916" cy="297517"/>
          </a:xfrm>
          <a:prstGeom prst="rect">
            <a:avLst/>
          </a:prstGeom>
          <a:noFill/>
        </p:spPr>
        <p:txBody>
          <a:bodyPr wrap="square" rtlCol="0">
            <a:spAutoFit/>
          </a:bodyPr>
          <a:lstStyle/>
          <a:p>
            <a:r>
              <a:rPr lang="nl-NL" sz="1000" dirty="0"/>
              <a:t>meerpersoonshuishouden</a:t>
            </a:r>
          </a:p>
          <a:p>
            <a:pPr algn="ctr"/>
            <a:r>
              <a:rPr lang="nl-NL" sz="1000" dirty="0"/>
              <a:t>met kinderen</a:t>
            </a:r>
          </a:p>
        </p:txBody>
      </p:sp>
      <p:sp>
        <p:nvSpPr>
          <p:cNvPr id="10" name="TextBox 9">
            <a:extLst>
              <a:ext uri="{FF2B5EF4-FFF2-40B4-BE49-F238E27FC236}">
                <a16:creationId xmlns:a16="http://schemas.microsoft.com/office/drawing/2014/main" id="{DDADAE87-22E7-2826-8430-CA0A3609F842}"/>
              </a:ext>
            </a:extLst>
          </p:cNvPr>
          <p:cNvSpPr txBox="1"/>
          <p:nvPr/>
        </p:nvSpPr>
        <p:spPr>
          <a:xfrm rot="19800000">
            <a:off x="4362941" y="4554870"/>
            <a:ext cx="1152128" cy="194925"/>
          </a:xfrm>
          <a:prstGeom prst="rect">
            <a:avLst/>
          </a:prstGeom>
          <a:noFill/>
        </p:spPr>
        <p:txBody>
          <a:bodyPr wrap="square" rtlCol="0">
            <a:spAutoFit/>
          </a:bodyPr>
          <a:lstStyle/>
          <a:p>
            <a:r>
              <a:rPr lang="nl-NL" sz="1000" dirty="0"/>
              <a:t>1persoonshuidhouden</a:t>
            </a:r>
          </a:p>
        </p:txBody>
      </p:sp>
      <p:sp>
        <p:nvSpPr>
          <p:cNvPr id="11" name="TextBox 10">
            <a:extLst>
              <a:ext uri="{FF2B5EF4-FFF2-40B4-BE49-F238E27FC236}">
                <a16:creationId xmlns:a16="http://schemas.microsoft.com/office/drawing/2014/main" id="{7973F4D2-469A-85E8-0485-5EDC0E625C88}"/>
              </a:ext>
            </a:extLst>
          </p:cNvPr>
          <p:cNvSpPr txBox="1"/>
          <p:nvPr/>
        </p:nvSpPr>
        <p:spPr>
          <a:xfrm rot="19800000">
            <a:off x="5127729" y="4599540"/>
            <a:ext cx="1215202" cy="297517"/>
          </a:xfrm>
          <a:prstGeom prst="rect">
            <a:avLst/>
          </a:prstGeom>
          <a:noFill/>
        </p:spPr>
        <p:txBody>
          <a:bodyPr wrap="square" rtlCol="0">
            <a:spAutoFit/>
          </a:bodyPr>
          <a:lstStyle/>
          <a:p>
            <a:r>
              <a:rPr lang="nl-NL" sz="1000" dirty="0"/>
              <a:t>meerpersoonshuishouden</a:t>
            </a:r>
          </a:p>
          <a:p>
            <a:pPr algn="ctr"/>
            <a:r>
              <a:rPr lang="nl-NL" sz="1000" dirty="0"/>
              <a:t>zonder kinderen</a:t>
            </a:r>
          </a:p>
        </p:txBody>
      </p:sp>
      <p:sp>
        <p:nvSpPr>
          <p:cNvPr id="12" name="TextBox 11">
            <a:extLst>
              <a:ext uri="{FF2B5EF4-FFF2-40B4-BE49-F238E27FC236}">
                <a16:creationId xmlns:a16="http://schemas.microsoft.com/office/drawing/2014/main" id="{25D9C8C2-1036-9297-1CDD-2DD912C50195}"/>
              </a:ext>
            </a:extLst>
          </p:cNvPr>
          <p:cNvSpPr txBox="1"/>
          <p:nvPr/>
        </p:nvSpPr>
        <p:spPr>
          <a:xfrm rot="19800000">
            <a:off x="5995208" y="4618717"/>
            <a:ext cx="1190916" cy="297517"/>
          </a:xfrm>
          <a:prstGeom prst="rect">
            <a:avLst/>
          </a:prstGeom>
          <a:noFill/>
        </p:spPr>
        <p:txBody>
          <a:bodyPr wrap="square" rtlCol="0">
            <a:spAutoFit/>
          </a:bodyPr>
          <a:lstStyle/>
          <a:p>
            <a:r>
              <a:rPr lang="nl-NL" sz="1000" dirty="0"/>
              <a:t>meerpersoonshuishouden</a:t>
            </a:r>
          </a:p>
          <a:p>
            <a:pPr algn="ctr"/>
            <a:r>
              <a:rPr lang="nl-NL" sz="1000" dirty="0"/>
              <a:t>met kinderen</a:t>
            </a:r>
          </a:p>
        </p:txBody>
      </p:sp>
    </p:spTree>
    <p:extLst>
      <p:ext uri="{BB962C8B-B14F-4D97-AF65-F5344CB8AC3E}">
        <p14:creationId xmlns:p14="http://schemas.microsoft.com/office/powerpoint/2010/main" val="4248169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F835-BDE9-E6BE-34D9-8CD87B09F91A}"/>
              </a:ext>
            </a:extLst>
          </p:cNvPr>
          <p:cNvSpPr>
            <a:spLocks noGrp="1"/>
          </p:cNvSpPr>
          <p:nvPr>
            <p:ph type="title"/>
          </p:nvPr>
        </p:nvSpPr>
        <p:spPr>
          <a:xfrm>
            <a:off x="745648" y="645589"/>
            <a:ext cx="7858800" cy="491293"/>
          </a:xfrm>
        </p:spPr>
        <p:txBody>
          <a:bodyPr/>
          <a:lstStyle/>
          <a:p>
            <a:r>
              <a:rPr lang="nl-NL" dirty="0"/>
              <a:t>Uitdaging: gezinnen</a:t>
            </a:r>
          </a:p>
        </p:txBody>
      </p:sp>
      <p:sp>
        <p:nvSpPr>
          <p:cNvPr id="3" name="Content Placeholder 2">
            <a:extLst>
              <a:ext uri="{FF2B5EF4-FFF2-40B4-BE49-F238E27FC236}">
                <a16:creationId xmlns:a16="http://schemas.microsoft.com/office/drawing/2014/main" id="{C717AE76-8C41-D843-BE6C-44A297C83569}"/>
              </a:ext>
            </a:extLst>
          </p:cNvPr>
          <p:cNvSpPr>
            <a:spLocks noGrp="1"/>
          </p:cNvSpPr>
          <p:nvPr>
            <p:ph idx="1"/>
          </p:nvPr>
        </p:nvSpPr>
        <p:spPr/>
        <p:txBody>
          <a:bodyPr/>
          <a:lstStyle/>
          <a:p>
            <a:endParaRPr lang="nl-NL" dirty="0"/>
          </a:p>
        </p:txBody>
      </p:sp>
      <p:sp>
        <p:nvSpPr>
          <p:cNvPr id="4" name="Text Placeholder 3">
            <a:extLst>
              <a:ext uri="{FF2B5EF4-FFF2-40B4-BE49-F238E27FC236}">
                <a16:creationId xmlns:a16="http://schemas.microsoft.com/office/drawing/2014/main" id="{90E42C92-7BEE-A3D3-18D4-BFB4A61FE088}"/>
              </a:ext>
            </a:extLst>
          </p:cNvPr>
          <p:cNvSpPr>
            <a:spLocks noGrp="1"/>
          </p:cNvSpPr>
          <p:nvPr>
            <p:ph type="body" sz="quarter" idx="13"/>
          </p:nvPr>
        </p:nvSpPr>
        <p:spPr/>
        <p:txBody>
          <a:bodyPr/>
          <a:lstStyle/>
          <a:p>
            <a:r>
              <a:rPr lang="nl-NL" dirty="0"/>
              <a:t>De Hunze </a:t>
            </a:r>
            <a:r>
              <a:rPr lang="nl-NL" dirty="0" err="1"/>
              <a:t>vs</a:t>
            </a:r>
            <a:r>
              <a:rPr lang="nl-NL" dirty="0"/>
              <a:t> Van </a:t>
            </a:r>
            <a:r>
              <a:rPr lang="nl-NL" dirty="0" err="1"/>
              <a:t>Starkenborgh</a:t>
            </a:r>
            <a:endParaRPr lang="nl-NL" dirty="0"/>
          </a:p>
        </p:txBody>
      </p:sp>
      <p:pic>
        <p:nvPicPr>
          <p:cNvPr id="7" name="Picture 6">
            <a:extLst>
              <a:ext uri="{FF2B5EF4-FFF2-40B4-BE49-F238E27FC236}">
                <a16:creationId xmlns:a16="http://schemas.microsoft.com/office/drawing/2014/main" id="{47DF7A1D-A713-C334-328F-4E19A39573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15" y="1561540"/>
            <a:ext cx="4319502" cy="2542088"/>
          </a:xfrm>
          <a:prstGeom prst="rect">
            <a:avLst/>
          </a:prstGeom>
          <a:noFill/>
          <a:ln>
            <a:noFill/>
          </a:ln>
        </p:spPr>
      </p:pic>
      <p:pic>
        <p:nvPicPr>
          <p:cNvPr id="8" name="Picture 7">
            <a:extLst>
              <a:ext uri="{FF2B5EF4-FFF2-40B4-BE49-F238E27FC236}">
                <a16:creationId xmlns:a16="http://schemas.microsoft.com/office/drawing/2014/main" id="{6DBCE27D-EFE9-B3DB-C9D6-73FDAEFC3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2155" y="1544400"/>
            <a:ext cx="4348626" cy="2559228"/>
          </a:xfrm>
          <a:prstGeom prst="rect">
            <a:avLst/>
          </a:prstGeom>
          <a:noFill/>
          <a:ln>
            <a:noFill/>
          </a:ln>
        </p:spPr>
      </p:pic>
    </p:spTree>
    <p:extLst>
      <p:ext uri="{BB962C8B-B14F-4D97-AF65-F5344CB8AC3E}">
        <p14:creationId xmlns:p14="http://schemas.microsoft.com/office/powerpoint/2010/main" val="3956446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Conclusies onderzoek</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Sociaal:</a:t>
            </a:r>
          </a:p>
          <a:p>
            <a:pPr lvl="1"/>
            <a:r>
              <a:rPr lang="nl-NL" dirty="0"/>
              <a:t>Sociale cohesie aanknopingspunten voor gezamenlijk project/collectieve oplossingen</a:t>
            </a:r>
          </a:p>
          <a:p>
            <a:pPr lvl="1"/>
            <a:r>
              <a:rPr lang="nl-NL" dirty="0"/>
              <a:t>Kans + uitdaging groep jonge gezinnen</a:t>
            </a:r>
          </a:p>
          <a:p>
            <a:pPr lvl="1"/>
            <a:r>
              <a:rPr lang="nl-NL" dirty="0"/>
              <a:t>Rol gemeente</a:t>
            </a:r>
          </a:p>
          <a:p>
            <a:r>
              <a:rPr lang="nl-NL" dirty="0"/>
              <a:t>Techniek:</a:t>
            </a:r>
          </a:p>
          <a:p>
            <a:pPr lvl="1"/>
            <a:r>
              <a:rPr lang="nl-NL" dirty="0"/>
              <a:t>Veel mensen hebben al zonnepanelen (ca. 50%) – </a:t>
            </a:r>
            <a:r>
              <a:rPr lang="nl-NL" dirty="0" err="1"/>
              <a:t>zonthermie</a:t>
            </a:r>
            <a:r>
              <a:rPr lang="nl-NL" dirty="0"/>
              <a:t> minder voordehand liggend op wijkniveau</a:t>
            </a:r>
          </a:p>
          <a:p>
            <a:pPr lvl="1"/>
            <a:r>
              <a:rPr lang="nl-NL" dirty="0"/>
              <a:t>Veel mensen hebben al geïsoleerd – warmtepomp ‘ready’</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Wat nemen we hieruit mee?</a:t>
            </a:r>
          </a:p>
        </p:txBody>
      </p:sp>
    </p:spTree>
    <p:extLst>
      <p:ext uri="{BB962C8B-B14F-4D97-AF65-F5344CB8AC3E}">
        <p14:creationId xmlns:p14="http://schemas.microsoft.com/office/powerpoint/2010/main" val="289926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141D-43D3-F3B0-5998-00AABBFA4981}"/>
              </a:ext>
            </a:extLst>
          </p:cNvPr>
          <p:cNvSpPr>
            <a:spLocks noGrp="1"/>
          </p:cNvSpPr>
          <p:nvPr>
            <p:ph type="title"/>
          </p:nvPr>
        </p:nvSpPr>
        <p:spPr/>
        <p:txBody>
          <a:bodyPr/>
          <a:lstStyle/>
          <a:p>
            <a:r>
              <a:rPr lang="nl-NL" dirty="0" err="1"/>
              <a:t>Infoquête</a:t>
            </a:r>
            <a:endParaRPr lang="nl-NL" dirty="0"/>
          </a:p>
        </p:txBody>
      </p:sp>
      <p:sp>
        <p:nvSpPr>
          <p:cNvPr id="3" name="Text Placeholder 2">
            <a:extLst>
              <a:ext uri="{FF2B5EF4-FFF2-40B4-BE49-F238E27FC236}">
                <a16:creationId xmlns:a16="http://schemas.microsoft.com/office/drawing/2014/main" id="{D1FBB424-C114-695D-7828-05E7A53F749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86801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Respondenten</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latin typeface="+mn-lt"/>
              </a:rPr>
              <a:t>46 respondenten, 39 volledig ingevuld (voorlopig)</a:t>
            </a:r>
          </a:p>
          <a:p>
            <a:r>
              <a:rPr lang="nl-NL" sz="1800" dirty="0">
                <a:effectLst/>
                <a:latin typeface="+mn-lt"/>
                <a:ea typeface="Calibri" panose="020F0502020204030204" pitchFamily="34" charset="0"/>
                <a:cs typeface="Times New Roman" panose="02020603050405020304" pitchFamily="18" charset="0"/>
              </a:rPr>
              <a:t>Iets meer mannen (46%) dan vrouwen (33%)</a:t>
            </a:r>
          </a:p>
          <a:p>
            <a:r>
              <a:rPr lang="nl-NL" dirty="0">
                <a:latin typeface="+mn-lt"/>
                <a:ea typeface="Calibri" panose="020F0502020204030204" pitchFamily="34" charset="0"/>
                <a:cs typeface="Times New Roman" panose="02020603050405020304" pitchFamily="18" charset="0"/>
              </a:rPr>
              <a:t>Gemiddelde leeftijd 56 jaar, vergelijkbaar met vorige onderzoek</a:t>
            </a:r>
          </a:p>
          <a:p>
            <a:r>
              <a:rPr lang="nl-NL" dirty="0">
                <a:latin typeface="+mn-lt"/>
                <a:ea typeface="Calibri" panose="020F0502020204030204" pitchFamily="34" charset="0"/>
                <a:cs typeface="Times New Roman" panose="02020603050405020304" pitchFamily="18" charset="0"/>
              </a:rPr>
              <a:t>Opleidingsniveau: 72% hoger opgeleid, vergelijkbaar met vorige onderzoek</a:t>
            </a:r>
          </a:p>
          <a:p>
            <a:endParaRPr lang="nl-NL" sz="1800" dirty="0">
              <a:effectLst/>
              <a:latin typeface="+mn-lt"/>
              <a:ea typeface="Calibri" panose="020F0502020204030204" pitchFamily="34" charset="0"/>
              <a:cs typeface="Times New Roman" panose="02020603050405020304" pitchFamily="18" charset="0"/>
            </a:endParaRPr>
          </a:p>
          <a:p>
            <a:endParaRPr lang="nl-NL" dirty="0">
              <a:latin typeface="+mn-lt"/>
            </a:endParaRP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4251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err="1"/>
              <a:t>All-electric</a:t>
            </a:r>
            <a:endParaRPr lang="nl-NL" dirty="0"/>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r>
              <a:rPr lang="nl-NL" dirty="0"/>
              <a:t>Meest positief:						Meest negatief:</a:t>
            </a:r>
          </a:p>
        </p:txBody>
      </p:sp>
      <p:graphicFrame>
        <p:nvGraphicFramePr>
          <p:cNvPr id="10" name="Chart 9">
            <a:extLst>
              <a:ext uri="{FF2B5EF4-FFF2-40B4-BE49-F238E27FC236}">
                <a16:creationId xmlns:a16="http://schemas.microsoft.com/office/drawing/2014/main" id="{3114FBEB-7741-D074-0204-8B6D3379F448}"/>
              </a:ext>
            </a:extLst>
          </p:cNvPr>
          <p:cNvGraphicFramePr>
            <a:graphicFrameLocks/>
          </p:cNvGraphicFramePr>
          <p:nvPr/>
        </p:nvGraphicFramePr>
        <p:xfrm>
          <a:off x="745648" y="2067694"/>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11">
            <a:extLst>
              <a:ext uri="{FF2B5EF4-FFF2-40B4-BE49-F238E27FC236}">
                <a16:creationId xmlns:a16="http://schemas.microsoft.com/office/drawing/2014/main" id="{1643BC51-BB45-3FCF-17C9-F25D38EAE6A5}"/>
              </a:ext>
            </a:extLst>
          </p:cNvPr>
          <p:cNvSpPr>
            <a:spLocks noGrp="1"/>
          </p:cNvSpPr>
          <p:nvPr>
            <p:ph idx="1"/>
          </p:nvPr>
        </p:nvSpPr>
        <p:spPr>
          <a:xfrm>
            <a:off x="745648" y="1544400"/>
            <a:ext cx="3898360" cy="3079578"/>
          </a:xfrm>
        </p:spPr>
        <p:txBody>
          <a:bodyPr/>
          <a:lstStyle/>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CO</a:t>
            </a:r>
            <a:r>
              <a:rPr lang="nl-NL"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nl-NL" sz="2800" baseline="-25000" dirty="0">
                <a:effectLst/>
                <a:latin typeface="Arial" panose="020B0604020202020204" pitchFamily="34" charset="0"/>
                <a:ea typeface="Calibri" panose="020F0502020204030204" pitchFamily="34" charset="0"/>
                <a:cs typeface="Arial" panose="020B0604020202020204" pitchFamily="34" charset="0"/>
              </a:rPr>
              <a:t>	</a:t>
            </a:r>
            <a:r>
              <a:rPr lang="nl-NL" sz="1800" baseline="-25000" dirty="0">
                <a:effectLst/>
                <a:latin typeface="Arial" panose="020B0604020202020204" pitchFamily="34" charset="0"/>
                <a:ea typeface="Calibri" panose="020F0502020204030204" pitchFamily="34" charset="0"/>
                <a:cs typeface="Arial" panose="020B0604020202020204" pitchFamily="34" charset="0"/>
              </a:rPr>
              <a:t>	</a:t>
            </a:r>
            <a:endParaRPr lang="nl-NL"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C3614AC-B810-AB29-588E-0006907D74E2}"/>
              </a:ext>
            </a:extLst>
          </p:cNvPr>
          <p:cNvSpPr txBox="1"/>
          <p:nvPr/>
        </p:nvSpPr>
        <p:spPr>
          <a:xfrm>
            <a:off x="4860032" y="1544400"/>
            <a:ext cx="3744416" cy="336378"/>
          </a:xfrm>
          <a:prstGeom prst="rect">
            <a:avLst/>
          </a:prstGeom>
          <a:noFill/>
        </p:spPr>
        <p:txBody>
          <a:bodyPr wrap="square" rtlCol="0">
            <a:spAutoFit/>
          </a:bodyPr>
          <a:lstStyle/>
          <a:p>
            <a:r>
              <a:rPr lang="nl-NL" dirty="0"/>
              <a:t>investeringskosten</a:t>
            </a:r>
          </a:p>
        </p:txBody>
      </p:sp>
    </p:spTree>
    <p:extLst>
      <p:ext uri="{BB962C8B-B14F-4D97-AF65-F5344CB8AC3E}">
        <p14:creationId xmlns:p14="http://schemas.microsoft.com/office/powerpoint/2010/main" val="1890285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a:t>Hybride</a:t>
            </a:r>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r>
              <a:rPr lang="nl-NL" dirty="0"/>
              <a:t>Meest positief:						Meest negatief:</a:t>
            </a:r>
          </a:p>
          <a:p>
            <a:endParaRPr lang="nl-NL" dirty="0"/>
          </a:p>
        </p:txBody>
      </p:sp>
      <p:graphicFrame>
        <p:nvGraphicFramePr>
          <p:cNvPr id="7" name="Chart 6">
            <a:extLst>
              <a:ext uri="{FF2B5EF4-FFF2-40B4-BE49-F238E27FC236}">
                <a16:creationId xmlns:a16="http://schemas.microsoft.com/office/drawing/2014/main" id="{C19D9C4E-BA75-4A16-82B4-6959B29191EC}"/>
              </a:ext>
            </a:extLst>
          </p:cNvPr>
          <p:cNvGraphicFramePr>
            <a:graphicFrameLocks/>
          </p:cNvGraphicFramePr>
          <p:nvPr/>
        </p:nvGraphicFramePr>
        <p:xfrm>
          <a:off x="683568" y="221171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8">
            <a:extLst>
              <a:ext uri="{FF2B5EF4-FFF2-40B4-BE49-F238E27FC236}">
                <a16:creationId xmlns:a16="http://schemas.microsoft.com/office/drawing/2014/main" id="{2B2D020D-9020-E1CE-0C79-7764E88C7158}"/>
              </a:ext>
            </a:extLst>
          </p:cNvPr>
          <p:cNvSpPr>
            <a:spLocks noGrp="1"/>
          </p:cNvSpPr>
          <p:nvPr>
            <p:ph idx="1"/>
          </p:nvPr>
        </p:nvSpPr>
        <p:spPr>
          <a:xfrm>
            <a:off x="745648" y="1544400"/>
            <a:ext cx="7858800" cy="2827550"/>
          </a:xfrm>
        </p:spPr>
        <p:txBody>
          <a:bodyPr/>
          <a:lstStyle/>
          <a:p>
            <a:pPr marL="0" indent="0">
              <a:buNone/>
            </a:pPr>
            <a:r>
              <a:rPr lang="nl-NL" dirty="0"/>
              <a:t>LT-verwarming						</a:t>
            </a:r>
          </a:p>
          <a:p>
            <a:pPr marL="0" indent="0">
              <a:buNone/>
            </a:pPr>
            <a:r>
              <a:rPr lang="nl-NL" dirty="0"/>
              <a:t>Besparing energierekening</a:t>
            </a:r>
          </a:p>
        </p:txBody>
      </p:sp>
    </p:spTree>
    <p:extLst>
      <p:ext uri="{BB962C8B-B14F-4D97-AF65-F5344CB8AC3E}">
        <p14:creationId xmlns:p14="http://schemas.microsoft.com/office/powerpoint/2010/main" val="398579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a:t>Warmtenet</a:t>
            </a:r>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r>
              <a:rPr lang="nl-NL" dirty="0"/>
              <a:t>Meest positief:						Meest negatief:</a:t>
            </a:r>
          </a:p>
          <a:p>
            <a:endParaRPr lang="nl-NL" dirty="0"/>
          </a:p>
        </p:txBody>
      </p:sp>
      <p:sp>
        <p:nvSpPr>
          <p:cNvPr id="9" name="Content Placeholder 8">
            <a:extLst>
              <a:ext uri="{FF2B5EF4-FFF2-40B4-BE49-F238E27FC236}">
                <a16:creationId xmlns:a16="http://schemas.microsoft.com/office/drawing/2014/main" id="{2B2D020D-9020-E1CE-0C79-7764E88C7158}"/>
              </a:ext>
            </a:extLst>
          </p:cNvPr>
          <p:cNvSpPr>
            <a:spLocks noGrp="1"/>
          </p:cNvSpPr>
          <p:nvPr>
            <p:ph idx="1"/>
          </p:nvPr>
        </p:nvSpPr>
        <p:spPr>
          <a:xfrm>
            <a:off x="745648" y="1544400"/>
            <a:ext cx="7858800" cy="2953510"/>
          </a:xfrm>
        </p:spPr>
        <p:txBody>
          <a:bodyPr/>
          <a:lstStyle/>
          <a:p>
            <a:pPr marL="0" indent="0">
              <a:buNone/>
            </a:pPr>
            <a:r>
              <a:rPr lang="nl-NL" dirty="0"/>
              <a:t>Duurzame bron						Terugverdientijd</a:t>
            </a:r>
          </a:p>
          <a:p>
            <a:pPr marL="0" indent="0">
              <a:buNone/>
            </a:pPr>
            <a:r>
              <a:rPr lang="nl-NL" dirty="0"/>
              <a:t>LT-verwarming						Switchen energieleverancier</a:t>
            </a:r>
          </a:p>
          <a:p>
            <a:pPr marL="0" indent="0">
              <a:buNone/>
            </a:pPr>
            <a:r>
              <a:rPr lang="nl-NL" dirty="0"/>
              <a:t>Subsidies							Overlast aanleg net</a:t>
            </a:r>
          </a:p>
        </p:txBody>
      </p:sp>
      <p:graphicFrame>
        <p:nvGraphicFramePr>
          <p:cNvPr id="12" name="Chart 11">
            <a:extLst>
              <a:ext uri="{FF2B5EF4-FFF2-40B4-BE49-F238E27FC236}">
                <a16:creationId xmlns:a16="http://schemas.microsoft.com/office/drawing/2014/main" id="{497946C1-7293-72C7-EFE1-02DACF0F36D3}"/>
              </a:ext>
            </a:extLst>
          </p:cNvPr>
          <p:cNvGraphicFramePr>
            <a:graphicFrameLocks/>
          </p:cNvGraphicFramePr>
          <p:nvPr/>
        </p:nvGraphicFramePr>
        <p:xfrm>
          <a:off x="611560" y="2365018"/>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9509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a:t>Voorkeur technieken</a:t>
            </a:r>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endParaRPr lang="nl-NL"/>
          </a:p>
        </p:txBody>
      </p:sp>
      <p:pic>
        <p:nvPicPr>
          <p:cNvPr id="2" name="Picture 1">
            <a:extLst>
              <a:ext uri="{FF2B5EF4-FFF2-40B4-BE49-F238E27FC236}">
                <a16:creationId xmlns:a16="http://schemas.microsoft.com/office/drawing/2014/main" id="{5D0D53E9-CF6D-7E2F-CF16-93B570D24045}"/>
              </a:ext>
            </a:extLst>
          </p:cNvPr>
          <p:cNvPicPr>
            <a:picLocks noChangeAspect="1"/>
          </p:cNvPicPr>
          <p:nvPr/>
        </p:nvPicPr>
        <p:blipFill>
          <a:blip r:embed="rId2"/>
          <a:stretch>
            <a:fillRect/>
          </a:stretch>
        </p:blipFill>
        <p:spPr>
          <a:xfrm>
            <a:off x="395536" y="1420079"/>
            <a:ext cx="4688840" cy="2764790"/>
          </a:xfrm>
          <a:prstGeom prst="rect">
            <a:avLst/>
          </a:prstGeom>
        </p:spPr>
      </p:pic>
      <p:pic>
        <p:nvPicPr>
          <p:cNvPr id="3" name="Content Placeholder 2">
            <a:extLst>
              <a:ext uri="{FF2B5EF4-FFF2-40B4-BE49-F238E27FC236}">
                <a16:creationId xmlns:a16="http://schemas.microsoft.com/office/drawing/2014/main" id="{C36240E1-0061-7CB4-7AC7-89054BD61A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0072" y="600523"/>
            <a:ext cx="3406349" cy="3865937"/>
          </a:xfrm>
          <a:prstGeom prst="rect">
            <a:avLst/>
          </a:prstGeom>
        </p:spPr>
      </p:pic>
    </p:spTree>
    <p:extLst>
      <p:ext uri="{BB962C8B-B14F-4D97-AF65-F5344CB8AC3E}">
        <p14:creationId xmlns:p14="http://schemas.microsoft.com/office/powerpoint/2010/main" val="220959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C9E4-57D8-33B6-A388-E321B3658537}"/>
              </a:ext>
            </a:extLst>
          </p:cNvPr>
          <p:cNvSpPr>
            <a:spLocks noGrp="1"/>
          </p:cNvSpPr>
          <p:nvPr>
            <p:ph type="title"/>
          </p:nvPr>
        </p:nvSpPr>
        <p:spPr/>
        <p:txBody>
          <a:bodyPr/>
          <a:lstStyle/>
          <a:p>
            <a:r>
              <a:rPr lang="nl-NL" dirty="0"/>
              <a:t>Voorkeur technieken</a:t>
            </a:r>
          </a:p>
        </p:txBody>
      </p:sp>
      <p:sp>
        <p:nvSpPr>
          <p:cNvPr id="3" name="Content Placeholder 2">
            <a:extLst>
              <a:ext uri="{FF2B5EF4-FFF2-40B4-BE49-F238E27FC236}">
                <a16:creationId xmlns:a16="http://schemas.microsoft.com/office/drawing/2014/main" id="{8A76A639-BA11-33A8-0725-ACBA15FB78CD}"/>
              </a:ext>
            </a:extLst>
          </p:cNvPr>
          <p:cNvSpPr>
            <a:spLocks noGrp="1"/>
          </p:cNvSpPr>
          <p:nvPr>
            <p:ph idx="1"/>
          </p:nvPr>
        </p:nvSpPr>
        <p:spPr>
          <a:xfrm>
            <a:off x="745648" y="1544400"/>
            <a:ext cx="7786800" cy="3079578"/>
          </a:xfrm>
        </p:spPr>
        <p:txBody>
          <a:bodyPr/>
          <a:lstStyle/>
          <a:p>
            <a:pPr marL="0" indent="0">
              <a:buNone/>
            </a:pPr>
            <a:endParaRPr lang="nl-NL" b="1" dirty="0"/>
          </a:p>
          <a:p>
            <a:pPr marL="0" indent="0">
              <a:buNone/>
            </a:pPr>
            <a:r>
              <a:rPr lang="nl-NL" b="1" dirty="0" err="1"/>
              <a:t>All-electric</a:t>
            </a:r>
            <a:r>
              <a:rPr lang="nl-NL" b="1" dirty="0"/>
              <a:t>:				Hybride:				Warmtenet:	</a:t>
            </a:r>
          </a:p>
          <a:p>
            <a:pPr marL="0" indent="0">
              <a:buNone/>
            </a:pPr>
            <a:r>
              <a:rPr lang="nl-NL" dirty="0"/>
              <a:t>Aardgas					Investeringskosten		Geluid</a:t>
            </a:r>
          </a:p>
          <a:p>
            <a:pPr marL="0" indent="0">
              <a:buNone/>
            </a:pPr>
            <a:r>
              <a:rPr lang="nl-NL" dirty="0"/>
              <a:t>CO2-besparing			Terugverdientijd			Aardgas</a:t>
            </a:r>
          </a:p>
          <a:p>
            <a:pPr marL="0" indent="0">
              <a:buNone/>
            </a:pPr>
            <a:r>
              <a:rPr lang="nl-NL" dirty="0"/>
              <a:t>Wooncomfort										Aanpassing woning</a:t>
            </a:r>
          </a:p>
          <a:p>
            <a:pPr marL="0" indent="0">
              <a:buNone/>
            </a:pPr>
            <a:r>
              <a:rPr lang="nl-NL" dirty="0"/>
              <a:t>Terugverdientijd									Investeringskosten</a:t>
            </a:r>
          </a:p>
        </p:txBody>
      </p:sp>
      <p:sp>
        <p:nvSpPr>
          <p:cNvPr id="4" name="Text Placeholder 3">
            <a:extLst>
              <a:ext uri="{FF2B5EF4-FFF2-40B4-BE49-F238E27FC236}">
                <a16:creationId xmlns:a16="http://schemas.microsoft.com/office/drawing/2014/main" id="{D4229A05-BEA6-E38A-CE9B-8A4C38EA1D19}"/>
              </a:ext>
            </a:extLst>
          </p:cNvPr>
          <p:cNvSpPr>
            <a:spLocks noGrp="1"/>
          </p:cNvSpPr>
          <p:nvPr>
            <p:ph type="body" sz="quarter" idx="13"/>
          </p:nvPr>
        </p:nvSpPr>
        <p:spPr/>
        <p:txBody>
          <a:bodyPr/>
          <a:lstStyle/>
          <a:p>
            <a:r>
              <a:rPr lang="nl-NL" dirty="0"/>
              <a:t>Doorslaggevende redenen</a:t>
            </a:r>
          </a:p>
        </p:txBody>
      </p:sp>
    </p:spTree>
    <p:extLst>
      <p:ext uri="{BB962C8B-B14F-4D97-AF65-F5344CB8AC3E}">
        <p14:creationId xmlns:p14="http://schemas.microsoft.com/office/powerpoint/2010/main" val="423413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3F780BE-957F-F1D2-9B7C-9B6E2F4C2841}"/>
              </a:ext>
            </a:extLst>
          </p:cNvPr>
          <p:cNvSpPr/>
          <p:nvPr/>
        </p:nvSpPr>
        <p:spPr>
          <a:xfrm>
            <a:off x="3007544" y="757258"/>
            <a:ext cx="653416" cy="859244"/>
          </a:xfrm>
          <a:prstGeom prst="rect">
            <a:avLst/>
          </a:prstGeom>
          <a:noFill/>
          <a:ln w="38100">
            <a:solidFill>
              <a:srgbClr val="E86A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31" name="Group 30">
            <a:extLst>
              <a:ext uri="{FF2B5EF4-FFF2-40B4-BE49-F238E27FC236}">
                <a16:creationId xmlns:a16="http://schemas.microsoft.com/office/drawing/2014/main" id="{392BCB56-E217-9A47-1C68-EC1E56A82A11}"/>
              </a:ext>
            </a:extLst>
          </p:cNvPr>
          <p:cNvGrpSpPr/>
          <p:nvPr/>
        </p:nvGrpSpPr>
        <p:grpSpPr>
          <a:xfrm>
            <a:off x="395536" y="2330431"/>
            <a:ext cx="9076459" cy="1580282"/>
            <a:chOff x="-82670" y="2210443"/>
            <a:chExt cx="9076459" cy="1580282"/>
          </a:xfrm>
        </p:grpSpPr>
        <p:cxnSp>
          <p:nvCxnSpPr>
            <p:cNvPr id="9" name="Straight Arrow Connector 8">
              <a:extLst>
                <a:ext uri="{FF2B5EF4-FFF2-40B4-BE49-F238E27FC236}">
                  <a16:creationId xmlns:a16="http://schemas.microsoft.com/office/drawing/2014/main" id="{C639D004-4E26-7BCF-7B01-4FC5AC9C098A}"/>
                </a:ext>
              </a:extLst>
            </p:cNvPr>
            <p:cNvCxnSpPr>
              <a:cxnSpLocks/>
            </p:cNvCxnSpPr>
            <p:nvPr/>
          </p:nvCxnSpPr>
          <p:spPr>
            <a:xfrm>
              <a:off x="461943" y="2446781"/>
              <a:ext cx="7684019"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5" name="Oval 4">
              <a:extLst>
                <a:ext uri="{FF2B5EF4-FFF2-40B4-BE49-F238E27FC236}">
                  <a16:creationId xmlns:a16="http://schemas.microsoft.com/office/drawing/2014/main" id="{2BBF3296-B0F7-FB90-BD3E-6F81830220DD}"/>
                </a:ext>
              </a:extLst>
            </p:cNvPr>
            <p:cNvSpPr/>
            <p:nvPr/>
          </p:nvSpPr>
          <p:spPr>
            <a:xfrm>
              <a:off x="1377210" y="2230757"/>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F01574D8-D555-E448-794D-FE3B044258C4}"/>
                </a:ext>
              </a:extLst>
            </p:cNvPr>
            <p:cNvSpPr/>
            <p:nvPr/>
          </p:nvSpPr>
          <p:spPr>
            <a:xfrm>
              <a:off x="2529338" y="2230757"/>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80DB2006-028C-5DF2-5E60-857CAD934199}"/>
                </a:ext>
              </a:extLst>
            </p:cNvPr>
            <p:cNvSpPr/>
            <p:nvPr/>
          </p:nvSpPr>
          <p:spPr>
            <a:xfrm>
              <a:off x="3825482" y="2230757"/>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Oval 16">
              <a:extLst>
                <a:ext uri="{FF2B5EF4-FFF2-40B4-BE49-F238E27FC236}">
                  <a16:creationId xmlns:a16="http://schemas.microsoft.com/office/drawing/2014/main" id="{F4773A66-76C4-8AA8-F24C-545BC68E1CF0}"/>
                </a:ext>
              </a:extLst>
            </p:cNvPr>
            <p:cNvSpPr/>
            <p:nvPr/>
          </p:nvSpPr>
          <p:spPr>
            <a:xfrm>
              <a:off x="5121626" y="2216053"/>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9" name="Group 18">
              <a:extLst>
                <a:ext uri="{FF2B5EF4-FFF2-40B4-BE49-F238E27FC236}">
                  <a16:creationId xmlns:a16="http://schemas.microsoft.com/office/drawing/2014/main" id="{88CA1054-32BB-3E2D-1DA2-55242A476B43}"/>
                </a:ext>
              </a:extLst>
            </p:cNvPr>
            <p:cNvGrpSpPr/>
            <p:nvPr/>
          </p:nvGrpSpPr>
          <p:grpSpPr>
            <a:xfrm>
              <a:off x="6417770" y="2216053"/>
              <a:ext cx="432048" cy="432048"/>
              <a:chOff x="1409384" y="2495550"/>
              <a:chExt cx="432048" cy="432048"/>
            </a:xfrm>
          </p:grpSpPr>
          <p:sp>
            <p:nvSpPr>
              <p:cNvPr id="20" name="Oval 19">
                <a:extLst>
                  <a:ext uri="{FF2B5EF4-FFF2-40B4-BE49-F238E27FC236}">
                    <a16:creationId xmlns:a16="http://schemas.microsoft.com/office/drawing/2014/main" id="{E140AD5E-97C0-8DBD-13A5-95CD9FF7D1A3}"/>
                  </a:ext>
                </a:extLst>
              </p:cNvPr>
              <p:cNvSpPr/>
              <p:nvPr/>
            </p:nvSpPr>
            <p:spPr>
              <a:xfrm>
                <a:off x="1409384" y="2495550"/>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0C202735-6DF2-B7F0-F3F7-66B00903E013}"/>
                  </a:ext>
                </a:extLst>
              </p:cNvPr>
              <p:cNvSpPr/>
              <p:nvPr/>
            </p:nvSpPr>
            <p:spPr>
              <a:xfrm>
                <a:off x="1485584" y="2571750"/>
                <a:ext cx="279648" cy="2796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3" name="Oval 22">
              <a:extLst>
                <a:ext uri="{FF2B5EF4-FFF2-40B4-BE49-F238E27FC236}">
                  <a16:creationId xmlns:a16="http://schemas.microsoft.com/office/drawing/2014/main" id="{BF226F32-16C8-0FD9-A80D-835D78F4A329}"/>
                </a:ext>
              </a:extLst>
            </p:cNvPr>
            <p:cNvSpPr/>
            <p:nvPr/>
          </p:nvSpPr>
          <p:spPr>
            <a:xfrm>
              <a:off x="7713914" y="2210443"/>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xtBox 24">
              <a:extLst>
                <a:ext uri="{FF2B5EF4-FFF2-40B4-BE49-F238E27FC236}">
                  <a16:creationId xmlns:a16="http://schemas.microsoft.com/office/drawing/2014/main" id="{FB465D37-143E-D77C-D71C-C8888F43462F}"/>
                </a:ext>
              </a:extLst>
            </p:cNvPr>
            <p:cNvSpPr txBox="1"/>
            <p:nvPr/>
          </p:nvSpPr>
          <p:spPr>
            <a:xfrm rot="18900000">
              <a:off x="-82670" y="2724255"/>
              <a:ext cx="688834" cy="338554"/>
            </a:xfrm>
            <a:prstGeom prst="rect">
              <a:avLst/>
            </a:prstGeom>
            <a:noFill/>
          </p:spPr>
          <p:txBody>
            <a:bodyPr wrap="square" rtlCol="0">
              <a:spAutoFit/>
            </a:bodyPr>
            <a:lstStyle/>
            <a:p>
              <a:r>
                <a:rPr lang="nl-NL" dirty="0"/>
                <a:t>Start</a:t>
              </a:r>
            </a:p>
          </p:txBody>
        </p:sp>
        <p:sp>
          <p:nvSpPr>
            <p:cNvPr id="26" name="TextBox 25">
              <a:extLst>
                <a:ext uri="{FF2B5EF4-FFF2-40B4-BE49-F238E27FC236}">
                  <a16:creationId xmlns:a16="http://schemas.microsoft.com/office/drawing/2014/main" id="{CB1FE5F1-72CE-EE13-0B80-1F5F4FC3370E}"/>
                </a:ext>
              </a:extLst>
            </p:cNvPr>
            <p:cNvSpPr txBox="1"/>
            <p:nvPr/>
          </p:nvSpPr>
          <p:spPr>
            <a:xfrm rot="18900000">
              <a:off x="1223046" y="3106142"/>
              <a:ext cx="1904789" cy="338554"/>
            </a:xfrm>
            <a:prstGeom prst="rect">
              <a:avLst/>
            </a:prstGeom>
            <a:noFill/>
          </p:spPr>
          <p:txBody>
            <a:bodyPr wrap="square" rtlCol="0">
              <a:spAutoFit/>
            </a:bodyPr>
            <a:lstStyle/>
            <a:p>
              <a:r>
                <a:rPr lang="nl-NL" dirty="0"/>
                <a:t>Sociaal wijkprofiel</a:t>
              </a:r>
            </a:p>
          </p:txBody>
        </p:sp>
        <p:sp>
          <p:nvSpPr>
            <p:cNvPr id="27" name="TextBox 26">
              <a:extLst>
                <a:ext uri="{FF2B5EF4-FFF2-40B4-BE49-F238E27FC236}">
                  <a16:creationId xmlns:a16="http://schemas.microsoft.com/office/drawing/2014/main" id="{30C839B6-A3FF-B5B9-D834-ED6F62387B75}"/>
                </a:ext>
              </a:extLst>
            </p:cNvPr>
            <p:cNvSpPr txBox="1"/>
            <p:nvPr/>
          </p:nvSpPr>
          <p:spPr>
            <a:xfrm rot="18900000">
              <a:off x="2128976" y="3288832"/>
              <a:ext cx="2327289" cy="338554"/>
            </a:xfrm>
            <a:prstGeom prst="rect">
              <a:avLst/>
            </a:prstGeom>
            <a:noFill/>
          </p:spPr>
          <p:txBody>
            <a:bodyPr wrap="square" rtlCol="0">
              <a:spAutoFit/>
            </a:bodyPr>
            <a:lstStyle/>
            <a:p>
              <a:r>
                <a:rPr lang="nl-NL" dirty="0"/>
                <a:t>Technische voorkeuren</a:t>
              </a:r>
            </a:p>
          </p:txBody>
        </p:sp>
        <p:sp>
          <p:nvSpPr>
            <p:cNvPr id="28" name="TextBox 27">
              <a:extLst>
                <a:ext uri="{FF2B5EF4-FFF2-40B4-BE49-F238E27FC236}">
                  <a16:creationId xmlns:a16="http://schemas.microsoft.com/office/drawing/2014/main" id="{E031C83D-0B94-1C76-0DE2-D6A23AC16B02}"/>
                </a:ext>
              </a:extLst>
            </p:cNvPr>
            <p:cNvSpPr txBox="1"/>
            <p:nvPr/>
          </p:nvSpPr>
          <p:spPr>
            <a:xfrm rot="18900000">
              <a:off x="3317314" y="3365593"/>
              <a:ext cx="2407349" cy="338554"/>
            </a:xfrm>
            <a:prstGeom prst="rect">
              <a:avLst/>
            </a:prstGeom>
            <a:noFill/>
          </p:spPr>
          <p:txBody>
            <a:bodyPr wrap="square" rtlCol="0">
              <a:spAutoFit/>
            </a:bodyPr>
            <a:lstStyle/>
            <a:p>
              <a:r>
                <a:rPr lang="nl-NL" dirty="0"/>
                <a:t>Workshop wijkscenario’s</a:t>
              </a:r>
            </a:p>
          </p:txBody>
        </p:sp>
        <p:sp>
          <p:nvSpPr>
            <p:cNvPr id="29" name="TextBox 28">
              <a:extLst>
                <a:ext uri="{FF2B5EF4-FFF2-40B4-BE49-F238E27FC236}">
                  <a16:creationId xmlns:a16="http://schemas.microsoft.com/office/drawing/2014/main" id="{8A50620E-EACA-FB2E-29A3-7D9414C7520B}"/>
                </a:ext>
              </a:extLst>
            </p:cNvPr>
            <p:cNvSpPr txBox="1"/>
            <p:nvPr/>
          </p:nvSpPr>
          <p:spPr>
            <a:xfrm rot="18900000">
              <a:off x="4356647" y="3452171"/>
              <a:ext cx="2664858" cy="338554"/>
            </a:xfrm>
            <a:prstGeom prst="rect">
              <a:avLst/>
            </a:prstGeom>
            <a:noFill/>
          </p:spPr>
          <p:txBody>
            <a:bodyPr wrap="square" rtlCol="0">
              <a:spAutoFit/>
            </a:bodyPr>
            <a:lstStyle/>
            <a:p>
              <a:r>
                <a:rPr lang="nl-NL" dirty="0"/>
                <a:t>Workshop samen beslissen</a:t>
              </a:r>
            </a:p>
          </p:txBody>
        </p:sp>
        <p:sp>
          <p:nvSpPr>
            <p:cNvPr id="30" name="TextBox 29">
              <a:extLst>
                <a:ext uri="{FF2B5EF4-FFF2-40B4-BE49-F238E27FC236}">
                  <a16:creationId xmlns:a16="http://schemas.microsoft.com/office/drawing/2014/main" id="{3C15A237-805E-A65B-03F1-81A96D0FE89E}"/>
                </a:ext>
              </a:extLst>
            </p:cNvPr>
            <p:cNvSpPr txBox="1"/>
            <p:nvPr/>
          </p:nvSpPr>
          <p:spPr>
            <a:xfrm rot="18900000">
              <a:off x="6586440" y="2780220"/>
              <a:ext cx="2407349" cy="584775"/>
            </a:xfrm>
            <a:prstGeom prst="rect">
              <a:avLst/>
            </a:prstGeom>
            <a:noFill/>
          </p:spPr>
          <p:txBody>
            <a:bodyPr wrap="square" rtlCol="0">
              <a:spAutoFit/>
            </a:bodyPr>
            <a:lstStyle/>
            <a:p>
              <a:r>
                <a:rPr lang="nl-NL" dirty="0"/>
                <a:t>Concreet plan + vervolgstappen</a:t>
              </a:r>
            </a:p>
          </p:txBody>
        </p:sp>
      </p:grpSp>
      <p:sp>
        <p:nvSpPr>
          <p:cNvPr id="37" name="Oval 36">
            <a:extLst>
              <a:ext uri="{FF2B5EF4-FFF2-40B4-BE49-F238E27FC236}">
                <a16:creationId xmlns:a16="http://schemas.microsoft.com/office/drawing/2014/main" id="{777B8814-C339-B961-587E-68063DF7DC7E}"/>
              </a:ext>
            </a:extLst>
          </p:cNvPr>
          <p:cNvSpPr/>
          <p:nvPr/>
        </p:nvSpPr>
        <p:spPr>
          <a:xfrm>
            <a:off x="724125" y="2350745"/>
            <a:ext cx="432048" cy="43204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TextBox 39">
            <a:extLst>
              <a:ext uri="{FF2B5EF4-FFF2-40B4-BE49-F238E27FC236}">
                <a16:creationId xmlns:a16="http://schemas.microsoft.com/office/drawing/2014/main" id="{82A4DA32-1D27-9D5D-2937-F1D5DA9F79E6}"/>
              </a:ext>
            </a:extLst>
          </p:cNvPr>
          <p:cNvSpPr txBox="1"/>
          <p:nvPr/>
        </p:nvSpPr>
        <p:spPr>
          <a:xfrm rot="18900000">
            <a:off x="74301" y="3379168"/>
            <a:ext cx="2411068" cy="338554"/>
          </a:xfrm>
          <a:prstGeom prst="rect">
            <a:avLst/>
          </a:prstGeom>
          <a:noFill/>
        </p:spPr>
        <p:txBody>
          <a:bodyPr wrap="square" rtlCol="0">
            <a:spAutoFit/>
          </a:bodyPr>
          <a:lstStyle/>
          <a:p>
            <a:r>
              <a:rPr lang="nl-NL" dirty="0"/>
              <a:t>Sociale netwerkanalyse</a:t>
            </a:r>
          </a:p>
        </p:txBody>
      </p:sp>
      <p:sp>
        <p:nvSpPr>
          <p:cNvPr id="42" name="TextBox 41">
            <a:extLst>
              <a:ext uri="{FF2B5EF4-FFF2-40B4-BE49-F238E27FC236}">
                <a16:creationId xmlns:a16="http://schemas.microsoft.com/office/drawing/2014/main" id="{9EE931C2-8EC5-8C66-FFB2-C37A9E9F05A7}"/>
              </a:ext>
            </a:extLst>
          </p:cNvPr>
          <p:cNvSpPr txBox="1"/>
          <p:nvPr/>
        </p:nvSpPr>
        <p:spPr>
          <a:xfrm>
            <a:off x="2819565" y="1702802"/>
            <a:ext cx="1032355" cy="338554"/>
          </a:xfrm>
          <a:prstGeom prst="rect">
            <a:avLst/>
          </a:prstGeom>
          <a:noFill/>
        </p:spPr>
        <p:txBody>
          <a:bodyPr wrap="square" rtlCol="0">
            <a:spAutoFit/>
          </a:bodyPr>
          <a:lstStyle/>
          <a:p>
            <a:r>
              <a:rPr lang="nl-NL" b="1" dirty="0">
                <a:solidFill>
                  <a:srgbClr val="E86A16"/>
                </a:solidFill>
              </a:rPr>
              <a:t>mei-juni</a:t>
            </a:r>
          </a:p>
        </p:txBody>
      </p:sp>
      <p:sp>
        <p:nvSpPr>
          <p:cNvPr id="43" name="TextBox 42">
            <a:extLst>
              <a:ext uri="{FF2B5EF4-FFF2-40B4-BE49-F238E27FC236}">
                <a16:creationId xmlns:a16="http://schemas.microsoft.com/office/drawing/2014/main" id="{DFA7D6CF-2804-E1E4-B390-11DA57B284A3}"/>
              </a:ext>
            </a:extLst>
          </p:cNvPr>
          <p:cNvSpPr txBox="1"/>
          <p:nvPr/>
        </p:nvSpPr>
        <p:spPr>
          <a:xfrm>
            <a:off x="4274942" y="1708624"/>
            <a:ext cx="951888" cy="338554"/>
          </a:xfrm>
          <a:prstGeom prst="rect">
            <a:avLst/>
          </a:prstGeom>
          <a:noFill/>
        </p:spPr>
        <p:txBody>
          <a:bodyPr wrap="square" rtlCol="0">
            <a:spAutoFit/>
          </a:bodyPr>
          <a:lstStyle/>
          <a:p>
            <a:r>
              <a:rPr lang="nl-NL" b="1" dirty="0">
                <a:solidFill>
                  <a:srgbClr val="E86A16"/>
                </a:solidFill>
              </a:rPr>
              <a:t>juli</a:t>
            </a:r>
          </a:p>
        </p:txBody>
      </p:sp>
      <p:sp>
        <p:nvSpPr>
          <p:cNvPr id="44" name="TextBox 43">
            <a:extLst>
              <a:ext uri="{FF2B5EF4-FFF2-40B4-BE49-F238E27FC236}">
                <a16:creationId xmlns:a16="http://schemas.microsoft.com/office/drawing/2014/main" id="{A5D29145-40F2-D45F-40C3-FBE20D6FB647}"/>
              </a:ext>
            </a:extLst>
          </p:cNvPr>
          <p:cNvSpPr txBox="1"/>
          <p:nvPr/>
        </p:nvSpPr>
        <p:spPr>
          <a:xfrm>
            <a:off x="5496008" y="1664726"/>
            <a:ext cx="888339" cy="338541"/>
          </a:xfrm>
          <a:prstGeom prst="rect">
            <a:avLst/>
          </a:prstGeom>
          <a:noFill/>
        </p:spPr>
        <p:txBody>
          <a:bodyPr wrap="square" rtlCol="0">
            <a:spAutoFit/>
          </a:bodyPr>
          <a:lstStyle/>
          <a:p>
            <a:r>
              <a:rPr lang="nl-NL" b="1" dirty="0">
                <a:solidFill>
                  <a:srgbClr val="E86A16"/>
                </a:solidFill>
              </a:rPr>
              <a:t>sept</a:t>
            </a:r>
          </a:p>
        </p:txBody>
      </p:sp>
      <p:sp>
        <p:nvSpPr>
          <p:cNvPr id="45" name="TextBox 44">
            <a:extLst>
              <a:ext uri="{FF2B5EF4-FFF2-40B4-BE49-F238E27FC236}">
                <a16:creationId xmlns:a16="http://schemas.microsoft.com/office/drawing/2014/main" id="{86C2A966-CCED-2AF3-0244-C5D0C0040221}"/>
              </a:ext>
            </a:extLst>
          </p:cNvPr>
          <p:cNvSpPr txBox="1"/>
          <p:nvPr/>
        </p:nvSpPr>
        <p:spPr>
          <a:xfrm>
            <a:off x="6807654" y="1664726"/>
            <a:ext cx="888339" cy="338541"/>
          </a:xfrm>
          <a:prstGeom prst="rect">
            <a:avLst/>
          </a:prstGeom>
          <a:noFill/>
        </p:spPr>
        <p:txBody>
          <a:bodyPr wrap="square" rtlCol="0">
            <a:spAutoFit/>
          </a:bodyPr>
          <a:lstStyle/>
          <a:p>
            <a:r>
              <a:rPr lang="nl-NL" b="1" dirty="0">
                <a:solidFill>
                  <a:srgbClr val="E86A16"/>
                </a:solidFill>
              </a:rPr>
              <a:t>okt</a:t>
            </a:r>
          </a:p>
        </p:txBody>
      </p:sp>
      <p:sp>
        <p:nvSpPr>
          <p:cNvPr id="46" name="TextBox 45">
            <a:extLst>
              <a:ext uri="{FF2B5EF4-FFF2-40B4-BE49-F238E27FC236}">
                <a16:creationId xmlns:a16="http://schemas.microsoft.com/office/drawing/2014/main" id="{A0D2D38E-63FF-4A2B-B2E7-826C4235726D}"/>
              </a:ext>
            </a:extLst>
          </p:cNvPr>
          <p:cNvSpPr txBox="1"/>
          <p:nvPr/>
        </p:nvSpPr>
        <p:spPr>
          <a:xfrm>
            <a:off x="8141157" y="1683698"/>
            <a:ext cx="888339" cy="338541"/>
          </a:xfrm>
          <a:prstGeom prst="rect">
            <a:avLst/>
          </a:prstGeom>
          <a:noFill/>
        </p:spPr>
        <p:txBody>
          <a:bodyPr wrap="square" rtlCol="0">
            <a:spAutoFit/>
          </a:bodyPr>
          <a:lstStyle/>
          <a:p>
            <a:r>
              <a:rPr lang="nl-NL" b="1" dirty="0">
                <a:solidFill>
                  <a:srgbClr val="E86A16"/>
                </a:solidFill>
              </a:rPr>
              <a:t>okt</a:t>
            </a:r>
          </a:p>
        </p:txBody>
      </p:sp>
      <p:sp>
        <p:nvSpPr>
          <p:cNvPr id="47" name="Rectangle 46">
            <a:extLst>
              <a:ext uri="{FF2B5EF4-FFF2-40B4-BE49-F238E27FC236}">
                <a16:creationId xmlns:a16="http://schemas.microsoft.com/office/drawing/2014/main" id="{9ABFC79F-5F86-D8F4-86E6-1556814220F2}"/>
              </a:ext>
            </a:extLst>
          </p:cNvPr>
          <p:cNvSpPr/>
          <p:nvPr/>
        </p:nvSpPr>
        <p:spPr>
          <a:xfrm>
            <a:off x="2915816" y="843558"/>
            <a:ext cx="653416" cy="859244"/>
          </a:xfrm>
          <a:prstGeom prst="rect">
            <a:avLst/>
          </a:prstGeom>
          <a:solidFill>
            <a:schemeClr val="bg1"/>
          </a:solidFill>
          <a:ln w="38100">
            <a:solidFill>
              <a:srgbClr val="E86A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28" name="Picture 4" descr="Survey Icon Vector Art, Icons, and Graphics for Free Download">
            <a:extLst>
              <a:ext uri="{FF2B5EF4-FFF2-40B4-BE49-F238E27FC236}">
                <a16:creationId xmlns:a16="http://schemas.microsoft.com/office/drawing/2014/main" id="{F8B38D49-3F99-1925-2365-F69140B97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08" y="517818"/>
            <a:ext cx="1341691" cy="13416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Survey Icon Vector Art, Icons, and Graphics for Free Download">
            <a:extLst>
              <a:ext uri="{FF2B5EF4-FFF2-40B4-BE49-F238E27FC236}">
                <a16:creationId xmlns:a16="http://schemas.microsoft.com/office/drawing/2014/main" id="{F7A97709-3548-5A1E-0D3F-02D132B9A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946" y="528572"/>
            <a:ext cx="1341691" cy="13416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4269EFCA-854B-0127-97B4-F76A3DAAA57B}"/>
              </a:ext>
            </a:extLst>
          </p:cNvPr>
          <p:cNvPicPr>
            <a:picLocks noChangeAspect="1"/>
          </p:cNvPicPr>
          <p:nvPr/>
        </p:nvPicPr>
        <p:blipFill>
          <a:blip r:embed="rId3"/>
          <a:stretch>
            <a:fillRect/>
          </a:stretch>
        </p:blipFill>
        <p:spPr>
          <a:xfrm>
            <a:off x="5254472" y="638152"/>
            <a:ext cx="1078547" cy="1078547"/>
          </a:xfrm>
          <a:prstGeom prst="rect">
            <a:avLst/>
          </a:prstGeom>
        </p:spPr>
      </p:pic>
      <p:pic>
        <p:nvPicPr>
          <p:cNvPr id="63" name="Picture 62">
            <a:extLst>
              <a:ext uri="{FF2B5EF4-FFF2-40B4-BE49-F238E27FC236}">
                <a16:creationId xmlns:a16="http://schemas.microsoft.com/office/drawing/2014/main" id="{CCC738EB-A2E4-0718-D3F5-79681158B3A0}"/>
              </a:ext>
            </a:extLst>
          </p:cNvPr>
          <p:cNvPicPr>
            <a:picLocks noChangeAspect="1"/>
          </p:cNvPicPr>
          <p:nvPr/>
        </p:nvPicPr>
        <p:blipFill>
          <a:blip r:embed="rId3"/>
          <a:stretch>
            <a:fillRect/>
          </a:stretch>
        </p:blipFill>
        <p:spPr>
          <a:xfrm>
            <a:off x="6590376" y="610209"/>
            <a:ext cx="1078547" cy="1078547"/>
          </a:xfrm>
          <a:prstGeom prst="rect">
            <a:avLst/>
          </a:prstGeom>
        </p:spPr>
      </p:pic>
      <p:sp>
        <p:nvSpPr>
          <p:cNvPr id="65" name="TextBox 64">
            <a:extLst>
              <a:ext uri="{FF2B5EF4-FFF2-40B4-BE49-F238E27FC236}">
                <a16:creationId xmlns:a16="http://schemas.microsoft.com/office/drawing/2014/main" id="{D57B4D53-3171-F80E-E611-54246ABEF613}"/>
              </a:ext>
            </a:extLst>
          </p:cNvPr>
          <p:cNvSpPr txBox="1"/>
          <p:nvPr/>
        </p:nvSpPr>
        <p:spPr>
          <a:xfrm>
            <a:off x="1826138" y="1718733"/>
            <a:ext cx="656377" cy="338554"/>
          </a:xfrm>
          <a:prstGeom prst="rect">
            <a:avLst/>
          </a:prstGeom>
          <a:noFill/>
        </p:spPr>
        <p:txBody>
          <a:bodyPr wrap="square">
            <a:spAutoFit/>
          </a:bodyPr>
          <a:lstStyle/>
          <a:p>
            <a:r>
              <a:rPr lang="nl-NL" b="1" dirty="0">
                <a:solidFill>
                  <a:srgbClr val="E86A16"/>
                </a:solidFill>
              </a:rPr>
              <a:t>mei</a:t>
            </a:r>
            <a:endParaRPr lang="nl-NL" dirty="0"/>
          </a:p>
        </p:txBody>
      </p:sp>
      <p:sp>
        <p:nvSpPr>
          <p:cNvPr id="2" name="Oval 1">
            <a:extLst>
              <a:ext uri="{FF2B5EF4-FFF2-40B4-BE49-F238E27FC236}">
                <a16:creationId xmlns:a16="http://schemas.microsoft.com/office/drawing/2014/main" id="{3C8E853B-DD17-62DD-8B2A-DDE6C7F12ACF}"/>
              </a:ext>
            </a:extLst>
          </p:cNvPr>
          <p:cNvSpPr/>
          <p:nvPr/>
        </p:nvSpPr>
        <p:spPr>
          <a:xfrm>
            <a:off x="8268320" y="2399921"/>
            <a:ext cx="279648" cy="2796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461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a:t>Onaanvaardbare opties</a:t>
            </a:r>
          </a:p>
        </p:txBody>
      </p:sp>
      <p:sp>
        <p:nvSpPr>
          <p:cNvPr id="5" name="Content Placeholder 4">
            <a:extLst>
              <a:ext uri="{FF2B5EF4-FFF2-40B4-BE49-F238E27FC236}">
                <a16:creationId xmlns:a16="http://schemas.microsoft.com/office/drawing/2014/main" id="{9DCB12CC-F624-3820-108D-C35C9D8B863A}"/>
              </a:ext>
            </a:extLst>
          </p:cNvPr>
          <p:cNvSpPr>
            <a:spLocks noGrp="1"/>
          </p:cNvSpPr>
          <p:nvPr>
            <p:ph idx="1"/>
          </p:nvPr>
        </p:nvSpPr>
        <p:spPr/>
        <p:txBody>
          <a:bodyPr/>
          <a:lstStyle/>
          <a:p>
            <a:endParaRPr lang="nl-NL" dirty="0"/>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endParaRPr lang="nl-NL"/>
          </a:p>
        </p:txBody>
      </p:sp>
      <p:pic>
        <p:nvPicPr>
          <p:cNvPr id="2" name="Picture 1">
            <a:extLst>
              <a:ext uri="{FF2B5EF4-FFF2-40B4-BE49-F238E27FC236}">
                <a16:creationId xmlns:a16="http://schemas.microsoft.com/office/drawing/2014/main" id="{3C91E3C5-DA14-7B5F-AACB-151EB8238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34" y="1639252"/>
            <a:ext cx="4519930" cy="1864995"/>
          </a:xfrm>
          <a:prstGeom prst="rect">
            <a:avLst/>
          </a:prstGeom>
        </p:spPr>
      </p:pic>
      <p:pic>
        <p:nvPicPr>
          <p:cNvPr id="3" name="Picture 2">
            <a:extLst>
              <a:ext uri="{FF2B5EF4-FFF2-40B4-BE49-F238E27FC236}">
                <a16:creationId xmlns:a16="http://schemas.microsoft.com/office/drawing/2014/main" id="{89B9F59A-B055-5794-4113-4CECC557CDCD}"/>
              </a:ext>
            </a:extLst>
          </p:cNvPr>
          <p:cNvPicPr>
            <a:picLocks noChangeAspect="1"/>
          </p:cNvPicPr>
          <p:nvPr/>
        </p:nvPicPr>
        <p:blipFill rotWithShape="1">
          <a:blip r:embed="rId3">
            <a:extLst>
              <a:ext uri="{28A0092B-C50C-407E-A947-70E740481C1C}">
                <a14:useLocalDpi xmlns:a14="http://schemas.microsoft.com/office/drawing/2010/main" val="0"/>
              </a:ext>
            </a:extLst>
          </a:blip>
          <a:srcRect l="2281"/>
          <a:stretch/>
        </p:blipFill>
        <p:spPr>
          <a:xfrm>
            <a:off x="5148064" y="551122"/>
            <a:ext cx="3528392" cy="4098380"/>
          </a:xfrm>
          <a:prstGeom prst="rect">
            <a:avLst/>
          </a:prstGeom>
        </p:spPr>
      </p:pic>
    </p:spTree>
    <p:extLst>
      <p:ext uri="{BB962C8B-B14F-4D97-AF65-F5344CB8AC3E}">
        <p14:creationId xmlns:p14="http://schemas.microsoft.com/office/powerpoint/2010/main" val="307777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C9E4-57D8-33B6-A388-E321B3658537}"/>
              </a:ext>
            </a:extLst>
          </p:cNvPr>
          <p:cNvSpPr>
            <a:spLocks noGrp="1"/>
          </p:cNvSpPr>
          <p:nvPr>
            <p:ph type="title"/>
          </p:nvPr>
        </p:nvSpPr>
        <p:spPr/>
        <p:txBody>
          <a:bodyPr/>
          <a:lstStyle/>
          <a:p>
            <a:r>
              <a:rPr lang="nl-NL" dirty="0"/>
              <a:t>Onaanvaardbare opties</a:t>
            </a:r>
          </a:p>
        </p:txBody>
      </p:sp>
      <p:sp>
        <p:nvSpPr>
          <p:cNvPr id="3" name="Content Placeholder 2">
            <a:extLst>
              <a:ext uri="{FF2B5EF4-FFF2-40B4-BE49-F238E27FC236}">
                <a16:creationId xmlns:a16="http://schemas.microsoft.com/office/drawing/2014/main" id="{8A76A639-BA11-33A8-0725-ACBA15FB78CD}"/>
              </a:ext>
            </a:extLst>
          </p:cNvPr>
          <p:cNvSpPr>
            <a:spLocks noGrp="1"/>
          </p:cNvSpPr>
          <p:nvPr>
            <p:ph idx="1"/>
          </p:nvPr>
        </p:nvSpPr>
        <p:spPr>
          <a:xfrm>
            <a:off x="745648" y="1544400"/>
            <a:ext cx="7786800" cy="3079578"/>
          </a:xfrm>
        </p:spPr>
        <p:txBody>
          <a:bodyPr/>
          <a:lstStyle/>
          <a:p>
            <a:pPr marL="0" indent="0">
              <a:buNone/>
            </a:pPr>
            <a:endParaRPr lang="nl-NL" b="1" dirty="0"/>
          </a:p>
          <a:p>
            <a:pPr marL="0" indent="0">
              <a:buNone/>
            </a:pPr>
            <a:r>
              <a:rPr lang="nl-NL" b="1" dirty="0" err="1"/>
              <a:t>All-electric</a:t>
            </a:r>
            <a:r>
              <a:rPr lang="nl-NL" b="1" dirty="0"/>
              <a:t>:				Hybride:				Warmtenet:	</a:t>
            </a:r>
          </a:p>
          <a:p>
            <a:pPr marL="0" indent="0">
              <a:buNone/>
            </a:pPr>
            <a:r>
              <a:rPr lang="nl-NL" dirty="0"/>
              <a:t>Investeringskosten		Aardgas					Energierekening</a:t>
            </a:r>
          </a:p>
          <a:p>
            <a:pPr marL="0" indent="0">
              <a:buNone/>
            </a:pPr>
            <a:r>
              <a:rPr lang="nl-NL" dirty="0"/>
              <a:t>Terugverdientijd									Investeringskosten</a:t>
            </a:r>
          </a:p>
          <a:p>
            <a:pPr marL="0" indent="0">
              <a:buNone/>
            </a:pPr>
            <a:r>
              <a:rPr lang="nl-NL" dirty="0"/>
              <a:t>												Overlast installatie</a:t>
            </a:r>
          </a:p>
          <a:p>
            <a:pPr marL="0" indent="0">
              <a:buNone/>
            </a:pPr>
            <a:r>
              <a:rPr lang="nl-NL" dirty="0"/>
              <a:t>																					</a:t>
            </a:r>
          </a:p>
          <a:p>
            <a:pPr marL="0" indent="0">
              <a:buNone/>
            </a:pPr>
            <a:r>
              <a:rPr lang="nl-NL" dirty="0"/>
              <a:t>								</a:t>
            </a:r>
          </a:p>
        </p:txBody>
      </p:sp>
      <p:sp>
        <p:nvSpPr>
          <p:cNvPr id="4" name="Text Placeholder 3">
            <a:extLst>
              <a:ext uri="{FF2B5EF4-FFF2-40B4-BE49-F238E27FC236}">
                <a16:creationId xmlns:a16="http://schemas.microsoft.com/office/drawing/2014/main" id="{D4229A05-BEA6-E38A-CE9B-8A4C38EA1D19}"/>
              </a:ext>
            </a:extLst>
          </p:cNvPr>
          <p:cNvSpPr>
            <a:spLocks noGrp="1"/>
          </p:cNvSpPr>
          <p:nvPr>
            <p:ph type="body" sz="quarter" idx="13"/>
          </p:nvPr>
        </p:nvSpPr>
        <p:spPr/>
        <p:txBody>
          <a:bodyPr/>
          <a:lstStyle/>
          <a:p>
            <a:r>
              <a:rPr lang="nl-NL" dirty="0"/>
              <a:t>Doorslaggevende redenen</a:t>
            </a:r>
          </a:p>
        </p:txBody>
      </p:sp>
    </p:spTree>
    <p:extLst>
      <p:ext uri="{BB962C8B-B14F-4D97-AF65-F5344CB8AC3E}">
        <p14:creationId xmlns:p14="http://schemas.microsoft.com/office/powerpoint/2010/main" val="3112124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C9E4-57D8-33B6-A388-E321B3658537}"/>
              </a:ext>
            </a:extLst>
          </p:cNvPr>
          <p:cNvSpPr>
            <a:spLocks noGrp="1"/>
          </p:cNvSpPr>
          <p:nvPr>
            <p:ph type="title"/>
          </p:nvPr>
        </p:nvSpPr>
        <p:spPr/>
        <p:txBody>
          <a:bodyPr/>
          <a:lstStyle/>
          <a:p>
            <a:r>
              <a:rPr lang="nl-NL" dirty="0"/>
              <a:t>Andere suggesties:</a:t>
            </a:r>
          </a:p>
        </p:txBody>
      </p:sp>
      <p:sp>
        <p:nvSpPr>
          <p:cNvPr id="3" name="Content Placeholder 2">
            <a:extLst>
              <a:ext uri="{FF2B5EF4-FFF2-40B4-BE49-F238E27FC236}">
                <a16:creationId xmlns:a16="http://schemas.microsoft.com/office/drawing/2014/main" id="{8A76A639-BA11-33A8-0725-ACBA15FB78CD}"/>
              </a:ext>
            </a:extLst>
          </p:cNvPr>
          <p:cNvSpPr>
            <a:spLocks noGrp="1"/>
          </p:cNvSpPr>
          <p:nvPr>
            <p:ph idx="1"/>
          </p:nvPr>
        </p:nvSpPr>
        <p:spPr>
          <a:xfrm>
            <a:off x="745648" y="1131590"/>
            <a:ext cx="7786800" cy="3492388"/>
          </a:xfrm>
        </p:spPr>
        <p:txBody>
          <a:bodyPr>
            <a:noAutofit/>
          </a:bodyPr>
          <a:lstStyle/>
          <a:p>
            <a:pPr marR="600" algn="l"/>
            <a:r>
              <a:rPr lang="nl-NL" b="0" i="0" u="none" strike="noStrike" baseline="0" dirty="0">
                <a:solidFill>
                  <a:schemeClr val="tx1"/>
                </a:solidFill>
                <a:latin typeface="Arial" panose="020B0604020202020204" pitchFamily="34" charset="0"/>
                <a:cs typeface="Arial" panose="020B0604020202020204" pitchFamily="34" charset="0"/>
              </a:rPr>
              <a:t>Andere technieken: split-airco, water-water warmtepomp, waterstofketel</a:t>
            </a:r>
          </a:p>
          <a:p>
            <a:pPr marR="600" algn="l"/>
            <a:r>
              <a:rPr lang="nl-NL" b="0" i="0" u="none" strike="noStrike" baseline="0" dirty="0">
                <a:solidFill>
                  <a:schemeClr val="tx1"/>
                </a:solidFill>
                <a:latin typeface="Arial" panose="020B0604020202020204" pitchFamily="34" charset="0"/>
                <a:cs typeface="Arial" panose="020B0604020202020204" pitchFamily="34" charset="0"/>
              </a:rPr>
              <a:t>Isolatie en zonnepanelen</a:t>
            </a:r>
            <a:r>
              <a:rPr lang="nl-NL" dirty="0">
                <a:solidFill>
                  <a:schemeClr val="tx1"/>
                </a:solidFill>
                <a:latin typeface="Arial" panose="020B0604020202020204" pitchFamily="34" charset="0"/>
                <a:cs typeface="Arial" panose="020B0604020202020204" pitchFamily="34" charset="0"/>
              </a:rPr>
              <a:t>/zonneboilers</a:t>
            </a:r>
          </a:p>
          <a:p>
            <a:pPr marR="600" algn="l"/>
            <a:r>
              <a:rPr lang="nl-NL" dirty="0">
                <a:solidFill>
                  <a:schemeClr val="tx1"/>
                </a:solidFill>
                <a:latin typeface="Arial" panose="020B0604020202020204" pitchFamily="34" charset="0"/>
                <a:cs typeface="Arial" panose="020B0604020202020204" pitchFamily="34" charset="0"/>
              </a:rPr>
              <a:t>Collectieve maatregelen (zonnepanelen, warmtenet)</a:t>
            </a:r>
          </a:p>
          <a:p>
            <a:pPr marR="600" algn="l"/>
            <a:r>
              <a:rPr lang="nl-NL" b="0" i="0" u="none" strike="noStrike" baseline="0" dirty="0">
                <a:solidFill>
                  <a:schemeClr val="tx1"/>
                </a:solidFill>
                <a:latin typeface="Arial" panose="020B0604020202020204" pitchFamily="34" charset="0"/>
                <a:cs typeface="Arial" panose="020B0604020202020204" pitchFamily="34" charset="0"/>
              </a:rPr>
              <a:t>Volgorde maatregelen</a:t>
            </a:r>
            <a:r>
              <a:rPr lang="nl-NL" dirty="0">
                <a:solidFill>
                  <a:schemeClr val="tx1"/>
                </a:solidFill>
                <a:latin typeface="Arial" panose="020B0604020202020204" pitchFamily="34" charset="0"/>
                <a:cs typeface="Arial" panose="020B0604020202020204" pitchFamily="34" charset="0"/>
              </a:rPr>
              <a:t>/stappenplan</a:t>
            </a:r>
            <a:endParaRPr lang="nl-NL" b="0" i="0" u="none" strike="noStrike" baseline="0" dirty="0">
              <a:solidFill>
                <a:schemeClr val="tx1"/>
              </a:solidFill>
              <a:latin typeface="Arial" panose="020B0604020202020204" pitchFamily="34" charset="0"/>
              <a:cs typeface="Arial" panose="020B0604020202020204" pitchFamily="34" charset="0"/>
            </a:endParaRPr>
          </a:p>
          <a:p>
            <a:pPr marL="0" indent="0">
              <a:buNone/>
            </a:pPr>
            <a:endParaRPr lang="nl-NL" sz="800" b="0" i="0" u="none" strike="noStrike" baseline="0" dirty="0">
              <a:latin typeface="+mn-lt"/>
            </a:endParaRPr>
          </a:p>
        </p:txBody>
      </p:sp>
    </p:spTree>
    <p:extLst>
      <p:ext uri="{BB962C8B-B14F-4D97-AF65-F5344CB8AC3E}">
        <p14:creationId xmlns:p14="http://schemas.microsoft.com/office/powerpoint/2010/main" val="1109447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30245-9856-E856-DF4F-975978F5F947}"/>
              </a:ext>
            </a:extLst>
          </p:cNvPr>
          <p:cNvSpPr>
            <a:spLocks noGrp="1"/>
          </p:cNvSpPr>
          <p:nvPr>
            <p:ph type="title"/>
          </p:nvPr>
        </p:nvSpPr>
        <p:spPr/>
        <p:txBody>
          <a:bodyPr/>
          <a:lstStyle/>
          <a:p>
            <a:r>
              <a:rPr lang="nl-NL" dirty="0"/>
              <a:t>Conclusies</a:t>
            </a:r>
          </a:p>
        </p:txBody>
      </p:sp>
      <p:sp>
        <p:nvSpPr>
          <p:cNvPr id="5" name="Content Placeholder 4">
            <a:extLst>
              <a:ext uri="{FF2B5EF4-FFF2-40B4-BE49-F238E27FC236}">
                <a16:creationId xmlns:a16="http://schemas.microsoft.com/office/drawing/2014/main" id="{9DCB12CC-F624-3820-108D-C35C9D8B863A}"/>
              </a:ext>
            </a:extLst>
          </p:cNvPr>
          <p:cNvSpPr>
            <a:spLocks noGrp="1"/>
          </p:cNvSpPr>
          <p:nvPr>
            <p:ph idx="1"/>
          </p:nvPr>
        </p:nvSpPr>
        <p:spPr/>
        <p:txBody>
          <a:bodyPr/>
          <a:lstStyle/>
          <a:p>
            <a:r>
              <a:rPr lang="nl-NL" dirty="0"/>
              <a:t>Voorkeursscenario Startanalyse (</a:t>
            </a:r>
            <a:r>
              <a:rPr lang="nl-NL" dirty="0" err="1"/>
              <a:t>all-electric</a:t>
            </a:r>
            <a:r>
              <a:rPr lang="nl-NL" dirty="0"/>
              <a:t>) minst populair</a:t>
            </a:r>
          </a:p>
          <a:p>
            <a:r>
              <a:rPr lang="nl-NL" dirty="0"/>
              <a:t>Financiële redenen zijn doorslaggevend voor de grootste groep respondenten, investeringskosten op nr. 1</a:t>
            </a:r>
          </a:p>
          <a:p>
            <a:r>
              <a:rPr lang="nl-NL" dirty="0" err="1"/>
              <a:t>Gasloos</a:t>
            </a:r>
            <a:r>
              <a:rPr lang="nl-NL" dirty="0"/>
              <a:t> speelt voor een minderheid een rol, verminderen aardgas voor grote groep al voordeel</a:t>
            </a:r>
          </a:p>
          <a:p>
            <a:r>
              <a:rPr lang="nl-NL" dirty="0"/>
              <a:t>Een deel van de respondenten kiest voor geen van deze mogelijkheden</a:t>
            </a:r>
          </a:p>
          <a:p>
            <a:r>
              <a:rPr lang="nl-NL" dirty="0"/>
              <a:t>Warmtenet heeft zowel voor- als tegenstanders. Onzekerheden in wet- en regelgeving maken het moeilijk om de techniek te beoordelen (‘mitsen en maren’).</a:t>
            </a:r>
          </a:p>
          <a:p>
            <a:endParaRPr lang="nl-NL" dirty="0"/>
          </a:p>
        </p:txBody>
      </p:sp>
      <p:sp>
        <p:nvSpPr>
          <p:cNvPr id="6" name="Text Placeholder 5">
            <a:extLst>
              <a:ext uri="{FF2B5EF4-FFF2-40B4-BE49-F238E27FC236}">
                <a16:creationId xmlns:a16="http://schemas.microsoft.com/office/drawing/2014/main" id="{6F00E1C0-5CCE-1816-C3F5-7DD23274B9B5}"/>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246487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125D-4542-55EA-C10F-5DCAE80C393E}"/>
              </a:ext>
            </a:extLst>
          </p:cNvPr>
          <p:cNvSpPr>
            <a:spLocks noGrp="1"/>
          </p:cNvSpPr>
          <p:nvPr>
            <p:ph type="title"/>
          </p:nvPr>
        </p:nvSpPr>
        <p:spPr/>
        <p:txBody>
          <a:bodyPr/>
          <a:lstStyle/>
          <a:p>
            <a:r>
              <a:rPr lang="nl-NL" dirty="0"/>
              <a:t>Reactie?</a:t>
            </a:r>
          </a:p>
        </p:txBody>
      </p:sp>
      <p:sp>
        <p:nvSpPr>
          <p:cNvPr id="3" name="Content Placeholder 2">
            <a:extLst>
              <a:ext uri="{FF2B5EF4-FFF2-40B4-BE49-F238E27FC236}">
                <a16:creationId xmlns:a16="http://schemas.microsoft.com/office/drawing/2014/main" id="{8AC4E91C-0FE3-7663-0A32-24E9305B0908}"/>
              </a:ext>
            </a:extLst>
          </p:cNvPr>
          <p:cNvSpPr>
            <a:spLocks noGrp="1"/>
          </p:cNvSpPr>
          <p:nvPr>
            <p:ph idx="1"/>
          </p:nvPr>
        </p:nvSpPr>
        <p:spPr/>
        <p:txBody>
          <a:bodyPr/>
          <a:lstStyle/>
          <a:p>
            <a:endParaRPr lang="nl-NL" dirty="0"/>
          </a:p>
        </p:txBody>
      </p:sp>
      <p:sp>
        <p:nvSpPr>
          <p:cNvPr id="4" name="Text Placeholder 3">
            <a:extLst>
              <a:ext uri="{FF2B5EF4-FFF2-40B4-BE49-F238E27FC236}">
                <a16:creationId xmlns:a16="http://schemas.microsoft.com/office/drawing/2014/main" id="{F33AB2EC-5157-94DF-2FA7-5FB0A4FF07AE}"/>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531240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141D-43D3-F3B0-5998-00AABBFA4981}"/>
              </a:ext>
            </a:extLst>
          </p:cNvPr>
          <p:cNvSpPr>
            <a:spLocks noGrp="1"/>
          </p:cNvSpPr>
          <p:nvPr>
            <p:ph type="title"/>
          </p:nvPr>
        </p:nvSpPr>
        <p:spPr/>
        <p:txBody>
          <a:bodyPr/>
          <a:lstStyle/>
          <a:p>
            <a:r>
              <a:rPr lang="nl-NL" dirty="0"/>
              <a:t>Verdieping wijkscenario’s</a:t>
            </a:r>
          </a:p>
        </p:txBody>
      </p:sp>
      <p:sp>
        <p:nvSpPr>
          <p:cNvPr id="3" name="Text Placeholder 2">
            <a:extLst>
              <a:ext uri="{FF2B5EF4-FFF2-40B4-BE49-F238E27FC236}">
                <a16:creationId xmlns:a16="http://schemas.microsoft.com/office/drawing/2014/main" id="{D1FBB424-C114-695D-7828-05E7A53F749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55140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Vergelijking 3 technieken</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Variaties met isolatie, zonnepanelen en zonneboiler</a:t>
            </a:r>
          </a:p>
          <a:p>
            <a:r>
              <a:rPr lang="nl-NL" dirty="0"/>
              <a:t>Kosten bij verschillende prijsniveaus gas en elektriciteit</a:t>
            </a:r>
          </a:p>
          <a:p>
            <a:r>
              <a:rPr lang="nl-NL" dirty="0"/>
              <a:t>Kosten voor verschillende woningtypen</a:t>
            </a:r>
          </a:p>
          <a:p>
            <a:pPr marL="0" indent="0">
              <a:buNone/>
            </a:pPr>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41844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Enkele aannames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Rijtjeshuis ’90: meest voorkomende woningtype</a:t>
            </a:r>
          </a:p>
          <a:p>
            <a:r>
              <a:rPr lang="nl-NL" dirty="0"/>
              <a:t>Energielabel C</a:t>
            </a:r>
          </a:p>
          <a:p>
            <a:r>
              <a:rPr lang="nl-NL" dirty="0"/>
              <a:t>Gasgebruik: 1217 m3, elektriciteitsgebruik 2618 kWh</a:t>
            </a:r>
          </a:p>
          <a:p>
            <a:r>
              <a:rPr lang="nl-NL" dirty="0"/>
              <a:t>Gasprijs: EUR 2,60, elektriciteitsprijs: EUR 0,58</a:t>
            </a:r>
          </a:p>
          <a:p>
            <a:r>
              <a:rPr lang="nl-NL" dirty="0"/>
              <a:t>Veel aannames over kosten van technieken, inclusief onzekerheden</a:t>
            </a:r>
          </a:p>
          <a:p>
            <a:pPr marL="0" indent="0">
              <a:buNone/>
            </a:pPr>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698977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Kosten bij verschillende energieprijzen</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7" name="Picture 6">
            <a:extLst>
              <a:ext uri="{FF2B5EF4-FFF2-40B4-BE49-F238E27FC236}">
                <a16:creationId xmlns:a16="http://schemas.microsoft.com/office/drawing/2014/main" id="{E7AD253B-8435-9A6B-F789-29589C2F7C12}"/>
              </a:ext>
            </a:extLst>
          </p:cNvPr>
          <p:cNvPicPr>
            <a:picLocks noChangeAspect="1"/>
          </p:cNvPicPr>
          <p:nvPr/>
        </p:nvPicPr>
        <p:blipFill>
          <a:blip r:embed="rId2"/>
          <a:stretch>
            <a:fillRect/>
          </a:stretch>
        </p:blipFill>
        <p:spPr>
          <a:xfrm>
            <a:off x="745648" y="1139289"/>
            <a:ext cx="7066712" cy="3663258"/>
          </a:xfrm>
          <a:prstGeom prst="rect">
            <a:avLst/>
          </a:prstGeom>
        </p:spPr>
      </p:pic>
      <p:sp>
        <p:nvSpPr>
          <p:cNvPr id="2" name="Content Placeholder 4">
            <a:extLst>
              <a:ext uri="{FF2B5EF4-FFF2-40B4-BE49-F238E27FC236}">
                <a16:creationId xmlns:a16="http://schemas.microsoft.com/office/drawing/2014/main" id="{BAB16450-A179-295B-7626-0BC428EA1BB1}"/>
              </a:ext>
            </a:extLst>
          </p:cNvPr>
          <p:cNvSpPr txBox="1">
            <a:spLocks/>
          </p:cNvSpPr>
          <p:nvPr/>
        </p:nvSpPr>
        <p:spPr>
          <a:xfrm>
            <a:off x="6804248" y="2781548"/>
            <a:ext cx="2160240" cy="1836204"/>
          </a:xfrm>
          <a:prstGeom prst="rect">
            <a:avLst/>
          </a:prstGeom>
        </p:spPr>
        <p:txBody>
          <a:bodyPr>
            <a:normAutofit/>
          </a:bodyPr>
          <a:lstStyle>
            <a:lvl1pPr marL="342900" indent="-342900" algn="l" defTabSz="457200" rtl="0" eaLnBrk="0" fontAlgn="base" hangingPunct="0">
              <a:spcBef>
                <a:spcPct val="20000"/>
              </a:spcBef>
              <a:spcAft>
                <a:spcPct val="0"/>
              </a:spcAft>
              <a:buClrTx/>
              <a:buFont typeface="Arial"/>
              <a:buChar char="•"/>
              <a:defRPr sz="1800" kern="1200">
                <a:solidFill>
                  <a:srgbClr val="444444"/>
                </a:solidFill>
                <a:latin typeface="Arial"/>
                <a:ea typeface="ＭＳ Ｐゴシック" charset="0"/>
                <a:cs typeface="Arial"/>
              </a:defRPr>
            </a:lvl1pPr>
            <a:lvl2pPr marL="742950" indent="-28575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2pPr>
            <a:lvl3pPr marL="1143000" indent="-228600" algn="l" defTabSz="457200" rtl="0" eaLnBrk="0" fontAlgn="base" hangingPunct="0">
              <a:spcBef>
                <a:spcPct val="20000"/>
              </a:spcBef>
              <a:spcAft>
                <a:spcPct val="0"/>
              </a:spcAft>
              <a:buClrTx/>
              <a:buFont typeface="Arial" charset="0"/>
              <a:buChar char="•"/>
              <a:defRPr sz="1800" kern="1200" baseline="0">
                <a:solidFill>
                  <a:srgbClr val="444444"/>
                </a:solidFill>
                <a:latin typeface="Arial"/>
                <a:ea typeface="ＭＳ Ｐゴシック" charset="0"/>
                <a:cs typeface="Arial"/>
              </a:defRPr>
            </a:lvl3pPr>
            <a:lvl4pPr marL="16002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4pPr>
            <a:lvl5pPr marL="20574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baseline="0" dirty="0"/>
              <a:t>Aannames 2025:</a:t>
            </a:r>
          </a:p>
          <a:p>
            <a:pPr marL="0" indent="0">
              <a:buFont typeface="Arial"/>
              <a:buNone/>
            </a:pPr>
            <a:r>
              <a:rPr lang="nl-NL" baseline="0" dirty="0"/>
              <a:t>Gasprijs: EUR 0,30</a:t>
            </a:r>
          </a:p>
          <a:p>
            <a:pPr marL="0" indent="0">
              <a:buFont typeface="Arial"/>
              <a:buNone/>
            </a:pPr>
            <a:r>
              <a:rPr lang="nl-NL" baseline="0" dirty="0"/>
              <a:t>Elektriciteitsprijs:</a:t>
            </a:r>
          </a:p>
          <a:p>
            <a:pPr marL="0" indent="0">
              <a:buFont typeface="Arial"/>
              <a:buNone/>
            </a:pPr>
            <a:r>
              <a:rPr lang="nl-NL" baseline="0" dirty="0"/>
              <a:t>EUR 1,52</a:t>
            </a:r>
          </a:p>
          <a:p>
            <a:endParaRPr lang="nl-NL" baseline="0" dirty="0"/>
          </a:p>
        </p:txBody>
      </p:sp>
    </p:spTree>
    <p:extLst>
      <p:ext uri="{BB962C8B-B14F-4D97-AF65-F5344CB8AC3E}">
        <p14:creationId xmlns:p14="http://schemas.microsoft.com/office/powerpoint/2010/main" val="1822839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Kosten voor verschillende woningtypen</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3" name="Picture 2">
            <a:extLst>
              <a:ext uri="{FF2B5EF4-FFF2-40B4-BE49-F238E27FC236}">
                <a16:creationId xmlns:a16="http://schemas.microsoft.com/office/drawing/2014/main" id="{186B6D1D-94A6-1E01-5FE7-077D2A6E5BDB}"/>
              </a:ext>
            </a:extLst>
          </p:cNvPr>
          <p:cNvPicPr>
            <a:picLocks noChangeAspect="1"/>
          </p:cNvPicPr>
          <p:nvPr/>
        </p:nvPicPr>
        <p:blipFill>
          <a:blip r:embed="rId2"/>
          <a:stretch>
            <a:fillRect/>
          </a:stretch>
        </p:blipFill>
        <p:spPr>
          <a:xfrm>
            <a:off x="745127" y="1131590"/>
            <a:ext cx="7084361" cy="3672408"/>
          </a:xfrm>
          <a:prstGeom prst="rect">
            <a:avLst/>
          </a:prstGeom>
        </p:spPr>
      </p:pic>
    </p:spTree>
    <p:extLst>
      <p:ext uri="{BB962C8B-B14F-4D97-AF65-F5344CB8AC3E}">
        <p14:creationId xmlns:p14="http://schemas.microsoft.com/office/powerpoint/2010/main" val="191308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D761E-F303-B710-63D1-5F57112E6F99}"/>
              </a:ext>
            </a:extLst>
          </p:cNvPr>
          <p:cNvSpPr>
            <a:spLocks noGrp="1"/>
          </p:cNvSpPr>
          <p:nvPr>
            <p:ph type="title"/>
          </p:nvPr>
        </p:nvSpPr>
        <p:spPr/>
        <p:txBody>
          <a:bodyPr/>
          <a:lstStyle/>
          <a:p>
            <a:r>
              <a:rPr lang="nl-NL" dirty="0"/>
              <a:t>Programma workshop</a:t>
            </a:r>
          </a:p>
        </p:txBody>
      </p:sp>
      <p:sp>
        <p:nvSpPr>
          <p:cNvPr id="5" name="Content Placeholder 4">
            <a:extLst>
              <a:ext uri="{FF2B5EF4-FFF2-40B4-BE49-F238E27FC236}">
                <a16:creationId xmlns:a16="http://schemas.microsoft.com/office/drawing/2014/main" id="{8669BAEB-0317-0FED-14BB-8749EF084A0E}"/>
              </a:ext>
            </a:extLst>
          </p:cNvPr>
          <p:cNvSpPr>
            <a:spLocks noGrp="1"/>
          </p:cNvSpPr>
          <p:nvPr>
            <p:ph idx="1"/>
          </p:nvPr>
        </p:nvSpPr>
        <p:spPr/>
        <p:txBody>
          <a:bodyPr>
            <a:normAutofit/>
          </a:bodyPr>
          <a:lstStyle/>
          <a:p>
            <a:r>
              <a:rPr lang="nl-NL" dirty="0"/>
              <a:t>Terugkoppeling wijkonderzoek sociale factoren</a:t>
            </a:r>
          </a:p>
          <a:p>
            <a:r>
              <a:rPr lang="nl-NL" dirty="0"/>
              <a:t>Terugkoppeling onderzoek technische voorkeuren (</a:t>
            </a:r>
            <a:r>
              <a:rPr lang="nl-NL" dirty="0" err="1"/>
              <a:t>infoquête</a:t>
            </a:r>
            <a:r>
              <a:rPr lang="nl-NL" dirty="0"/>
              <a:t>)</a:t>
            </a:r>
          </a:p>
          <a:p>
            <a:r>
              <a:rPr lang="nl-NL" dirty="0"/>
              <a:t>Verdieping wijkscenario’s</a:t>
            </a:r>
          </a:p>
          <a:p>
            <a:pPr lvl="1"/>
            <a:r>
              <a:rPr lang="nl-NL" dirty="0"/>
              <a:t>Onzekerheid gas- en elektriciteitsprijzen</a:t>
            </a:r>
          </a:p>
          <a:p>
            <a:pPr lvl="1"/>
            <a:r>
              <a:rPr lang="nl-NL" dirty="0"/>
              <a:t>Verdeling kosten tussen technische mogelijkheden</a:t>
            </a:r>
          </a:p>
          <a:p>
            <a:pPr lvl="1"/>
            <a:r>
              <a:rPr lang="nl-NL" dirty="0"/>
              <a:t>Effecten van isolatie en zonnepanelen</a:t>
            </a:r>
          </a:p>
          <a:p>
            <a:pPr indent="-285750"/>
            <a:r>
              <a:rPr lang="nl-NL" b="1" dirty="0"/>
              <a:t>Pauze</a:t>
            </a:r>
          </a:p>
          <a:p>
            <a:pPr indent="-285750"/>
            <a:r>
              <a:rPr lang="nl-NL" dirty="0">
                <a:latin typeface="Arial" panose="020B0604020202020204" pitchFamily="34" charset="0"/>
                <a:cs typeface="Arial" panose="020B0604020202020204" pitchFamily="34" charset="0"/>
              </a:rPr>
              <a:t>Doorpraten over thema’s – gesprekleider Marloes Nieuwenhuis</a:t>
            </a:r>
          </a:p>
          <a:p>
            <a:pPr indent="-285750"/>
            <a:r>
              <a:rPr lang="nl-NL" dirty="0">
                <a:latin typeface="Arial" panose="020B0604020202020204" pitchFamily="34" charset="0"/>
                <a:cs typeface="Arial" panose="020B0604020202020204" pitchFamily="34" charset="0"/>
              </a:rPr>
              <a:t>Napraten met drankje</a:t>
            </a:r>
          </a:p>
        </p:txBody>
      </p:sp>
      <p:sp>
        <p:nvSpPr>
          <p:cNvPr id="6" name="Text Placeholder 5">
            <a:extLst>
              <a:ext uri="{FF2B5EF4-FFF2-40B4-BE49-F238E27FC236}">
                <a16:creationId xmlns:a16="http://schemas.microsoft.com/office/drawing/2014/main" id="{D469732B-756B-BC7C-CD6F-3A666428A7ED}"/>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068087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E0610E-E884-8DFB-87AC-F5CB35290F35}"/>
              </a:ext>
            </a:extLst>
          </p:cNvPr>
          <p:cNvPicPr>
            <a:picLocks noChangeAspect="1"/>
          </p:cNvPicPr>
          <p:nvPr/>
        </p:nvPicPr>
        <p:blipFill>
          <a:blip r:embed="rId2"/>
          <a:stretch>
            <a:fillRect/>
          </a:stretch>
        </p:blipFill>
        <p:spPr>
          <a:xfrm>
            <a:off x="745128" y="1131589"/>
            <a:ext cx="7355264" cy="3689125"/>
          </a:xfrm>
          <a:prstGeom prst="rect">
            <a:avLst/>
          </a:prstGeom>
        </p:spPr>
      </p:pic>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Vergelijking 3 technieken</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sp>
        <p:nvSpPr>
          <p:cNvPr id="2" name="Content Placeholder 4">
            <a:extLst>
              <a:ext uri="{FF2B5EF4-FFF2-40B4-BE49-F238E27FC236}">
                <a16:creationId xmlns:a16="http://schemas.microsoft.com/office/drawing/2014/main" id="{81BFC9BA-562C-312F-2953-D424A4F71BD7}"/>
              </a:ext>
            </a:extLst>
          </p:cNvPr>
          <p:cNvSpPr txBox="1">
            <a:spLocks/>
          </p:cNvSpPr>
          <p:nvPr/>
        </p:nvSpPr>
        <p:spPr>
          <a:xfrm>
            <a:off x="6660232" y="2787774"/>
            <a:ext cx="1944216" cy="1836204"/>
          </a:xfrm>
          <a:prstGeom prst="rect">
            <a:avLst/>
          </a:prstGeom>
        </p:spPr>
        <p:txBody>
          <a:bodyPr>
            <a:normAutofit/>
          </a:bodyPr>
          <a:lstStyle>
            <a:lvl1pPr marL="342900" indent="-342900" algn="l" defTabSz="457200" rtl="0" eaLnBrk="0" fontAlgn="base" hangingPunct="0">
              <a:spcBef>
                <a:spcPct val="20000"/>
              </a:spcBef>
              <a:spcAft>
                <a:spcPct val="0"/>
              </a:spcAft>
              <a:buClrTx/>
              <a:buFont typeface="Arial"/>
              <a:buChar char="•"/>
              <a:defRPr sz="1800" kern="1200">
                <a:solidFill>
                  <a:srgbClr val="444444"/>
                </a:solidFill>
                <a:latin typeface="Arial"/>
                <a:ea typeface="ＭＳ Ｐゴシック" charset="0"/>
                <a:cs typeface="Arial"/>
              </a:defRPr>
            </a:lvl1pPr>
            <a:lvl2pPr marL="742950" indent="-28575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2pPr>
            <a:lvl3pPr marL="1143000" indent="-228600" algn="l" defTabSz="457200" rtl="0" eaLnBrk="0" fontAlgn="base" hangingPunct="0">
              <a:spcBef>
                <a:spcPct val="20000"/>
              </a:spcBef>
              <a:spcAft>
                <a:spcPct val="0"/>
              </a:spcAft>
              <a:buClrTx/>
              <a:buFont typeface="Arial" charset="0"/>
              <a:buChar char="•"/>
              <a:defRPr sz="1800" kern="1200" baseline="0">
                <a:solidFill>
                  <a:srgbClr val="444444"/>
                </a:solidFill>
                <a:latin typeface="Arial"/>
                <a:ea typeface="ＭＳ Ｐゴシック" charset="0"/>
                <a:cs typeface="Arial"/>
              </a:defRPr>
            </a:lvl3pPr>
            <a:lvl4pPr marL="16002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4pPr>
            <a:lvl5pPr marL="20574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baseline="0" dirty="0"/>
              <a:t>Aannames:</a:t>
            </a:r>
          </a:p>
          <a:p>
            <a:r>
              <a:rPr lang="nl-NL" baseline="0" dirty="0"/>
              <a:t>Geen extra maatregelen</a:t>
            </a:r>
          </a:p>
          <a:p>
            <a:endParaRPr lang="nl-NL" baseline="0" dirty="0"/>
          </a:p>
        </p:txBody>
      </p:sp>
    </p:spTree>
    <p:extLst>
      <p:ext uri="{BB962C8B-B14F-4D97-AF65-F5344CB8AC3E}">
        <p14:creationId xmlns:p14="http://schemas.microsoft.com/office/powerpoint/2010/main" val="252157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Vergelijking 3 technieken – met isolatie</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7" name="Picture 6">
            <a:extLst>
              <a:ext uri="{FF2B5EF4-FFF2-40B4-BE49-F238E27FC236}">
                <a16:creationId xmlns:a16="http://schemas.microsoft.com/office/drawing/2014/main" id="{5F439042-F665-613B-B1B2-C99816C68E6D}"/>
              </a:ext>
            </a:extLst>
          </p:cNvPr>
          <p:cNvPicPr>
            <a:picLocks noChangeAspect="1"/>
          </p:cNvPicPr>
          <p:nvPr/>
        </p:nvPicPr>
        <p:blipFill>
          <a:blip r:embed="rId2"/>
          <a:stretch>
            <a:fillRect/>
          </a:stretch>
        </p:blipFill>
        <p:spPr>
          <a:xfrm>
            <a:off x="745128" y="1131589"/>
            <a:ext cx="7355264" cy="3689125"/>
          </a:xfrm>
          <a:prstGeom prst="rect">
            <a:avLst/>
          </a:prstGeom>
        </p:spPr>
      </p:pic>
      <p:sp>
        <p:nvSpPr>
          <p:cNvPr id="2" name="Content Placeholder 4">
            <a:extLst>
              <a:ext uri="{FF2B5EF4-FFF2-40B4-BE49-F238E27FC236}">
                <a16:creationId xmlns:a16="http://schemas.microsoft.com/office/drawing/2014/main" id="{45B69145-D075-5072-4E3D-60BE07C2357D}"/>
              </a:ext>
            </a:extLst>
          </p:cNvPr>
          <p:cNvSpPr txBox="1">
            <a:spLocks/>
          </p:cNvSpPr>
          <p:nvPr/>
        </p:nvSpPr>
        <p:spPr>
          <a:xfrm>
            <a:off x="6660232" y="2787774"/>
            <a:ext cx="1944216" cy="1836204"/>
          </a:xfrm>
          <a:prstGeom prst="rect">
            <a:avLst/>
          </a:prstGeom>
        </p:spPr>
        <p:txBody>
          <a:bodyPr>
            <a:normAutofit/>
          </a:bodyPr>
          <a:lstStyle>
            <a:lvl1pPr marL="342900" indent="-342900" algn="l" defTabSz="457200" rtl="0" eaLnBrk="0" fontAlgn="base" hangingPunct="0">
              <a:spcBef>
                <a:spcPct val="20000"/>
              </a:spcBef>
              <a:spcAft>
                <a:spcPct val="0"/>
              </a:spcAft>
              <a:buClrTx/>
              <a:buFont typeface="Arial"/>
              <a:buChar char="•"/>
              <a:defRPr sz="1800" kern="1200">
                <a:solidFill>
                  <a:srgbClr val="444444"/>
                </a:solidFill>
                <a:latin typeface="Arial"/>
                <a:ea typeface="ＭＳ Ｐゴシック" charset="0"/>
                <a:cs typeface="Arial"/>
              </a:defRPr>
            </a:lvl1pPr>
            <a:lvl2pPr marL="742950" indent="-28575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2pPr>
            <a:lvl3pPr marL="1143000" indent="-228600" algn="l" defTabSz="457200" rtl="0" eaLnBrk="0" fontAlgn="base" hangingPunct="0">
              <a:spcBef>
                <a:spcPct val="20000"/>
              </a:spcBef>
              <a:spcAft>
                <a:spcPct val="0"/>
              </a:spcAft>
              <a:buClrTx/>
              <a:buFont typeface="Arial" charset="0"/>
              <a:buChar char="•"/>
              <a:defRPr sz="1800" kern="1200" baseline="0">
                <a:solidFill>
                  <a:srgbClr val="444444"/>
                </a:solidFill>
                <a:latin typeface="Arial"/>
                <a:ea typeface="ＭＳ Ｐゴシック" charset="0"/>
                <a:cs typeface="Arial"/>
              </a:defRPr>
            </a:lvl3pPr>
            <a:lvl4pPr marL="16002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4pPr>
            <a:lvl5pPr marL="2057400" indent="-228600" algn="l" defTabSz="457200" rtl="0" eaLnBrk="0" fontAlgn="base" hangingPunct="0">
              <a:spcBef>
                <a:spcPct val="20000"/>
              </a:spcBef>
              <a:spcAft>
                <a:spcPct val="0"/>
              </a:spcAft>
              <a:buClrTx/>
              <a:buFont typeface="Arial" charset="0"/>
              <a:buChar char="»"/>
              <a:defRPr sz="1800" kern="1200">
                <a:solidFill>
                  <a:srgbClr val="444444"/>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baseline="0" dirty="0"/>
              <a:t>Aannames:</a:t>
            </a:r>
          </a:p>
          <a:p>
            <a:r>
              <a:rPr lang="nl-NL" baseline="0" dirty="0"/>
              <a:t>Van label C naar label B</a:t>
            </a:r>
          </a:p>
          <a:p>
            <a:endParaRPr lang="nl-NL" baseline="0" dirty="0"/>
          </a:p>
        </p:txBody>
      </p:sp>
    </p:spTree>
    <p:extLst>
      <p:ext uri="{BB962C8B-B14F-4D97-AF65-F5344CB8AC3E}">
        <p14:creationId xmlns:p14="http://schemas.microsoft.com/office/powerpoint/2010/main" val="273555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Vergelijking 3 technieken – met zon PV</a:t>
            </a:r>
          </a:p>
        </p:txBody>
      </p:sp>
      <p:sp>
        <p:nvSpPr>
          <p:cNvPr id="2" name="Text Placeholder 1">
            <a:extLst>
              <a:ext uri="{FF2B5EF4-FFF2-40B4-BE49-F238E27FC236}">
                <a16:creationId xmlns:a16="http://schemas.microsoft.com/office/drawing/2014/main" id="{2075CA6F-F138-B305-2900-F56E25004E7C}"/>
              </a:ext>
            </a:extLst>
          </p:cNvPr>
          <p:cNvSpPr>
            <a:spLocks noGrp="1"/>
          </p:cNvSpPr>
          <p:nvPr>
            <p:ph type="body" sz="quarter" idx="13"/>
          </p:nvPr>
        </p:nvSpPr>
        <p:spPr/>
        <p:txBody>
          <a:bodyPr/>
          <a:lstStyle/>
          <a:p>
            <a:endParaRPr lang="nl-NL"/>
          </a:p>
        </p:txBody>
      </p:sp>
      <p:pic>
        <p:nvPicPr>
          <p:cNvPr id="7" name="Picture 6">
            <a:extLst>
              <a:ext uri="{FF2B5EF4-FFF2-40B4-BE49-F238E27FC236}">
                <a16:creationId xmlns:a16="http://schemas.microsoft.com/office/drawing/2014/main" id="{DE49C6C4-24A0-3836-4DDA-A351182F6AAA}"/>
              </a:ext>
            </a:extLst>
          </p:cNvPr>
          <p:cNvPicPr>
            <a:picLocks noChangeAspect="1"/>
          </p:cNvPicPr>
          <p:nvPr/>
        </p:nvPicPr>
        <p:blipFill>
          <a:blip r:embed="rId2"/>
          <a:stretch>
            <a:fillRect/>
          </a:stretch>
        </p:blipFill>
        <p:spPr>
          <a:xfrm>
            <a:off x="745128" y="1131590"/>
            <a:ext cx="7355265" cy="3689126"/>
          </a:xfrm>
          <a:prstGeom prst="rect">
            <a:avLst/>
          </a:prstGeom>
        </p:spPr>
      </p:pic>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a:xfrm>
            <a:off x="6660232" y="2787774"/>
            <a:ext cx="2016224" cy="1836204"/>
          </a:xfrm>
        </p:spPr>
        <p:txBody>
          <a:bodyPr/>
          <a:lstStyle/>
          <a:p>
            <a:pPr marL="0" indent="0">
              <a:buNone/>
            </a:pPr>
            <a:r>
              <a:rPr lang="nl-NL" dirty="0"/>
              <a:t>Aannames:</a:t>
            </a:r>
          </a:p>
          <a:p>
            <a:r>
              <a:rPr lang="nl-NL" dirty="0"/>
              <a:t>12 panelen</a:t>
            </a:r>
          </a:p>
          <a:p>
            <a:r>
              <a:rPr lang="nl-NL" dirty="0"/>
              <a:t>Oriëntatie zuid</a:t>
            </a:r>
          </a:p>
          <a:p>
            <a:endParaRPr lang="nl-NL" dirty="0"/>
          </a:p>
        </p:txBody>
      </p:sp>
    </p:spTree>
    <p:extLst>
      <p:ext uri="{BB962C8B-B14F-4D97-AF65-F5344CB8AC3E}">
        <p14:creationId xmlns:p14="http://schemas.microsoft.com/office/powerpoint/2010/main" val="1763620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A14DA-4814-1830-33BB-0235B9DC3D38}"/>
              </a:ext>
            </a:extLst>
          </p:cNvPr>
          <p:cNvSpPr>
            <a:spLocks noGrp="1"/>
          </p:cNvSpPr>
          <p:nvPr>
            <p:ph type="title"/>
          </p:nvPr>
        </p:nvSpPr>
        <p:spPr/>
        <p:txBody>
          <a:bodyPr/>
          <a:lstStyle/>
          <a:p>
            <a:r>
              <a:rPr lang="nl-NL" dirty="0"/>
              <a:t>Discussie</a:t>
            </a:r>
          </a:p>
        </p:txBody>
      </p:sp>
      <p:sp>
        <p:nvSpPr>
          <p:cNvPr id="3" name="Content Placeholder 2">
            <a:extLst>
              <a:ext uri="{FF2B5EF4-FFF2-40B4-BE49-F238E27FC236}">
                <a16:creationId xmlns:a16="http://schemas.microsoft.com/office/drawing/2014/main" id="{15697304-5D2B-D744-91FB-9DB5B2A39263}"/>
              </a:ext>
            </a:extLst>
          </p:cNvPr>
          <p:cNvSpPr>
            <a:spLocks noGrp="1"/>
          </p:cNvSpPr>
          <p:nvPr>
            <p:ph idx="1"/>
          </p:nvPr>
        </p:nvSpPr>
        <p:spPr/>
        <p:txBody>
          <a:bodyPr/>
          <a:lstStyle/>
          <a:p>
            <a:r>
              <a:rPr lang="nl-NL" dirty="0"/>
              <a:t>Herkent u dit?</a:t>
            </a:r>
          </a:p>
          <a:p>
            <a:r>
              <a:rPr lang="nl-NL" dirty="0"/>
              <a:t>Zijn de consequenties van verschillende mogelijkheden nu duidelijk(er)?</a:t>
            </a:r>
          </a:p>
        </p:txBody>
      </p:sp>
      <p:sp>
        <p:nvSpPr>
          <p:cNvPr id="4" name="Text Placeholder 3">
            <a:extLst>
              <a:ext uri="{FF2B5EF4-FFF2-40B4-BE49-F238E27FC236}">
                <a16:creationId xmlns:a16="http://schemas.microsoft.com/office/drawing/2014/main" id="{4144E01E-9705-E31F-4369-FAED7A686B92}"/>
              </a:ext>
            </a:extLst>
          </p:cNvPr>
          <p:cNvSpPr>
            <a:spLocks noGrp="1"/>
          </p:cNvSpPr>
          <p:nvPr>
            <p:ph type="body" sz="quarter" idx="13"/>
          </p:nvPr>
        </p:nvSpPr>
        <p:spPr/>
        <p:txBody>
          <a:bodyPr/>
          <a:lstStyle/>
          <a:p>
            <a:endParaRPr lang="nl-NL" dirty="0"/>
          </a:p>
        </p:txBody>
      </p:sp>
    </p:spTree>
    <p:extLst>
      <p:ext uri="{BB962C8B-B14F-4D97-AF65-F5344CB8AC3E}">
        <p14:creationId xmlns:p14="http://schemas.microsoft.com/office/powerpoint/2010/main" val="124818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Kostenverdeling – </a:t>
            </a:r>
            <a:r>
              <a:rPr lang="nl-NL" dirty="0" err="1"/>
              <a:t>all-electric</a:t>
            </a:r>
            <a:endParaRPr lang="nl-NL" dirty="0"/>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7" name="Picture 6">
            <a:extLst>
              <a:ext uri="{FF2B5EF4-FFF2-40B4-BE49-F238E27FC236}">
                <a16:creationId xmlns:a16="http://schemas.microsoft.com/office/drawing/2014/main" id="{F7979141-075E-7E43-2EC9-9E51C7B14849}"/>
              </a:ext>
            </a:extLst>
          </p:cNvPr>
          <p:cNvPicPr>
            <a:picLocks noChangeAspect="1"/>
          </p:cNvPicPr>
          <p:nvPr/>
        </p:nvPicPr>
        <p:blipFill>
          <a:blip r:embed="rId2"/>
          <a:stretch>
            <a:fillRect/>
          </a:stretch>
        </p:blipFill>
        <p:spPr>
          <a:xfrm>
            <a:off x="745128" y="1131590"/>
            <a:ext cx="7164288" cy="3713840"/>
          </a:xfrm>
          <a:prstGeom prst="rect">
            <a:avLst/>
          </a:prstGeom>
        </p:spPr>
      </p:pic>
    </p:spTree>
    <p:extLst>
      <p:ext uri="{BB962C8B-B14F-4D97-AF65-F5344CB8AC3E}">
        <p14:creationId xmlns:p14="http://schemas.microsoft.com/office/powerpoint/2010/main" val="1868929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Kostenverdeling – hybride</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3" name="Picture 2">
            <a:extLst>
              <a:ext uri="{FF2B5EF4-FFF2-40B4-BE49-F238E27FC236}">
                <a16:creationId xmlns:a16="http://schemas.microsoft.com/office/drawing/2014/main" id="{8B4E7EAC-CFEF-335E-E513-D9B23B065AB7}"/>
              </a:ext>
            </a:extLst>
          </p:cNvPr>
          <p:cNvPicPr>
            <a:picLocks noChangeAspect="1"/>
          </p:cNvPicPr>
          <p:nvPr/>
        </p:nvPicPr>
        <p:blipFill>
          <a:blip r:embed="rId2"/>
          <a:stretch>
            <a:fillRect/>
          </a:stretch>
        </p:blipFill>
        <p:spPr>
          <a:xfrm>
            <a:off x="745128" y="1131590"/>
            <a:ext cx="7139240" cy="3700856"/>
          </a:xfrm>
          <a:prstGeom prst="rect">
            <a:avLst/>
          </a:prstGeom>
        </p:spPr>
      </p:pic>
    </p:spTree>
    <p:extLst>
      <p:ext uri="{BB962C8B-B14F-4D97-AF65-F5344CB8AC3E}">
        <p14:creationId xmlns:p14="http://schemas.microsoft.com/office/powerpoint/2010/main" val="1820156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Kostenverdeling – warmtenet</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xxx</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endParaRPr lang="nl-NL"/>
          </a:p>
        </p:txBody>
      </p:sp>
      <p:pic>
        <p:nvPicPr>
          <p:cNvPr id="3" name="Picture 2">
            <a:extLst>
              <a:ext uri="{FF2B5EF4-FFF2-40B4-BE49-F238E27FC236}">
                <a16:creationId xmlns:a16="http://schemas.microsoft.com/office/drawing/2014/main" id="{3A858D90-CFA4-157C-C940-6F42EDCC97D8}"/>
              </a:ext>
            </a:extLst>
          </p:cNvPr>
          <p:cNvPicPr>
            <a:picLocks noChangeAspect="1"/>
          </p:cNvPicPr>
          <p:nvPr/>
        </p:nvPicPr>
        <p:blipFill>
          <a:blip r:embed="rId2"/>
          <a:stretch>
            <a:fillRect/>
          </a:stretch>
        </p:blipFill>
        <p:spPr>
          <a:xfrm>
            <a:off x="745128" y="1131590"/>
            <a:ext cx="7139240" cy="3700856"/>
          </a:xfrm>
          <a:prstGeom prst="rect">
            <a:avLst/>
          </a:prstGeom>
        </p:spPr>
      </p:pic>
    </p:spTree>
    <p:extLst>
      <p:ext uri="{BB962C8B-B14F-4D97-AF65-F5344CB8AC3E}">
        <p14:creationId xmlns:p14="http://schemas.microsoft.com/office/powerpoint/2010/main" val="3422171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141D-43D3-F3B0-5998-00AABBFA4981}"/>
              </a:ext>
            </a:extLst>
          </p:cNvPr>
          <p:cNvSpPr>
            <a:spLocks noGrp="1"/>
          </p:cNvSpPr>
          <p:nvPr>
            <p:ph type="title"/>
          </p:nvPr>
        </p:nvSpPr>
        <p:spPr/>
        <p:txBody>
          <a:bodyPr/>
          <a:lstStyle/>
          <a:p>
            <a:r>
              <a:rPr lang="nl-NL" dirty="0"/>
              <a:t>Doorpraten over thema’s</a:t>
            </a:r>
          </a:p>
        </p:txBody>
      </p:sp>
      <p:sp>
        <p:nvSpPr>
          <p:cNvPr id="3" name="Text Placeholder 2">
            <a:extLst>
              <a:ext uri="{FF2B5EF4-FFF2-40B4-BE49-F238E27FC236}">
                <a16:creationId xmlns:a16="http://schemas.microsoft.com/office/drawing/2014/main" id="{D1FBB424-C114-695D-7828-05E7A53F749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62699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759C-093E-8FB6-5E65-D7BCA6A4C222}"/>
              </a:ext>
            </a:extLst>
          </p:cNvPr>
          <p:cNvSpPr>
            <a:spLocks noGrp="1"/>
          </p:cNvSpPr>
          <p:nvPr>
            <p:ph type="title"/>
          </p:nvPr>
        </p:nvSpPr>
        <p:spPr/>
        <p:txBody>
          <a:bodyPr/>
          <a:lstStyle/>
          <a:p>
            <a:r>
              <a:rPr lang="nl-NL" dirty="0"/>
              <a:t>Smartphone time!</a:t>
            </a:r>
          </a:p>
        </p:txBody>
      </p:sp>
      <p:sp>
        <p:nvSpPr>
          <p:cNvPr id="3" name="Content Placeholder 2">
            <a:extLst>
              <a:ext uri="{FF2B5EF4-FFF2-40B4-BE49-F238E27FC236}">
                <a16:creationId xmlns:a16="http://schemas.microsoft.com/office/drawing/2014/main" id="{E0E5816B-AEF7-6724-E983-509FB0799A61}"/>
              </a:ext>
            </a:extLst>
          </p:cNvPr>
          <p:cNvSpPr>
            <a:spLocks noGrp="1"/>
          </p:cNvSpPr>
          <p:nvPr>
            <p:ph idx="1"/>
          </p:nvPr>
        </p:nvSpPr>
        <p:spPr/>
        <p:txBody>
          <a:bodyPr/>
          <a:lstStyle/>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Menti.com code 8646 8776</a:t>
            </a:r>
          </a:p>
          <a:p>
            <a:endParaRPr lang="nl-NL" dirty="0"/>
          </a:p>
        </p:txBody>
      </p:sp>
      <p:sp>
        <p:nvSpPr>
          <p:cNvPr id="4" name="Text Placeholder 3">
            <a:extLst>
              <a:ext uri="{FF2B5EF4-FFF2-40B4-BE49-F238E27FC236}">
                <a16:creationId xmlns:a16="http://schemas.microsoft.com/office/drawing/2014/main" id="{68DD2623-6B13-A83B-D0E4-1EB3E70F8785}"/>
              </a:ext>
            </a:extLst>
          </p:cNvPr>
          <p:cNvSpPr>
            <a:spLocks noGrp="1"/>
          </p:cNvSpPr>
          <p:nvPr>
            <p:ph type="body" sz="quarter" idx="13"/>
          </p:nvPr>
        </p:nvSpPr>
        <p:spPr/>
        <p:txBody>
          <a:bodyPr/>
          <a:lstStyle/>
          <a:p>
            <a:r>
              <a:rPr lang="nl-NL" dirty="0"/>
              <a:t>Ga naar </a:t>
            </a:r>
            <a:r>
              <a:rPr lang="nl-NL" dirty="0" err="1"/>
              <a:t>Mentimeter</a:t>
            </a:r>
            <a:endParaRPr lang="nl-NL" dirty="0"/>
          </a:p>
        </p:txBody>
      </p:sp>
    </p:spTree>
    <p:extLst>
      <p:ext uri="{BB962C8B-B14F-4D97-AF65-F5344CB8AC3E}">
        <p14:creationId xmlns:p14="http://schemas.microsoft.com/office/powerpoint/2010/main" val="1170543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Doorpraten over thema’s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Bent u overwegend positief of overwegend negatief gestemd bent over het warmtenet?</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Welke redenen zorgen ervoor dat u positief of negatief gestemd bent?</a:t>
            </a:r>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Thema 1: warmtenet</a:t>
            </a:r>
          </a:p>
        </p:txBody>
      </p:sp>
    </p:spTree>
    <p:extLst>
      <p:ext uri="{BB962C8B-B14F-4D97-AF65-F5344CB8AC3E}">
        <p14:creationId xmlns:p14="http://schemas.microsoft.com/office/powerpoint/2010/main" val="126946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141D-43D3-F3B0-5998-00AABBFA4981}"/>
              </a:ext>
            </a:extLst>
          </p:cNvPr>
          <p:cNvSpPr>
            <a:spLocks noGrp="1"/>
          </p:cNvSpPr>
          <p:nvPr>
            <p:ph type="title"/>
          </p:nvPr>
        </p:nvSpPr>
        <p:spPr/>
        <p:txBody>
          <a:bodyPr/>
          <a:lstStyle/>
          <a:p>
            <a:r>
              <a:rPr lang="nl-NL" dirty="0"/>
              <a:t>Sociale factoren</a:t>
            </a:r>
          </a:p>
        </p:txBody>
      </p:sp>
      <p:sp>
        <p:nvSpPr>
          <p:cNvPr id="3" name="Text Placeholder 2">
            <a:extLst>
              <a:ext uri="{FF2B5EF4-FFF2-40B4-BE49-F238E27FC236}">
                <a16:creationId xmlns:a16="http://schemas.microsoft.com/office/drawing/2014/main" id="{D1FBB424-C114-695D-7828-05E7A53F749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7217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Doorpraten over thema’s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Hoewel </a:t>
            </a:r>
            <a:r>
              <a:rPr lang="nl-NL" dirty="0" err="1"/>
              <a:t>all-electric</a:t>
            </a:r>
            <a:r>
              <a:rPr lang="nl-NL" dirty="0"/>
              <a:t> het voorkeusscenario is van de gemeente, hebben maar weinig mensen voorkeur voor deze oplossing. Wat vindt u daarvan?</a:t>
            </a:r>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Thema 2: </a:t>
            </a:r>
            <a:r>
              <a:rPr lang="nl-NL" dirty="0" err="1"/>
              <a:t>all-electric</a:t>
            </a:r>
            <a:endParaRPr lang="nl-NL" dirty="0"/>
          </a:p>
        </p:txBody>
      </p:sp>
    </p:spTree>
    <p:extLst>
      <p:ext uri="{BB962C8B-B14F-4D97-AF65-F5344CB8AC3E}">
        <p14:creationId xmlns:p14="http://schemas.microsoft.com/office/powerpoint/2010/main" val="95440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Doorpraten over thema’s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Hoe kijkt u aan tegen de onzekere en momenteel hoge gasprijs bij het maken van keuzes voor verduurzaming?</a:t>
            </a:r>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Thema 3: aardgas</a:t>
            </a:r>
          </a:p>
        </p:txBody>
      </p:sp>
    </p:spTree>
    <p:extLst>
      <p:ext uri="{BB962C8B-B14F-4D97-AF65-F5344CB8AC3E}">
        <p14:creationId xmlns:p14="http://schemas.microsoft.com/office/powerpoint/2010/main" val="114759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Doorpraten over thema’s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E</a:t>
            </a:r>
            <a:r>
              <a:rPr lang="nl-NL" sz="1800" dirty="0">
                <a:effectLst/>
                <a:latin typeface="Calibri" panose="020F0502020204030204" pitchFamily="34" charset="0"/>
                <a:ea typeface="Calibri" panose="020F0502020204030204" pitchFamily="34" charset="0"/>
                <a:cs typeface="Times New Roman" panose="02020603050405020304" pitchFamily="18" charset="0"/>
              </a:rPr>
              <a:t>en deel van de bewoners heeft geen voorkeur voor een van de besproken technische mogelijkheden. Wie van u vindt dat en waarom? </a:t>
            </a:r>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Thema 4: geen voorkeur</a:t>
            </a:r>
          </a:p>
        </p:txBody>
      </p:sp>
    </p:spTree>
    <p:extLst>
      <p:ext uri="{BB962C8B-B14F-4D97-AF65-F5344CB8AC3E}">
        <p14:creationId xmlns:p14="http://schemas.microsoft.com/office/powerpoint/2010/main" val="3730467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a:t>Doorpraten over thema’s</a:t>
            </a:r>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Uit het onderzoek blijkt dat veel mensen de investeringen in een warmtepomp te hoog vinden. Geldt dit ook voor u (ja/nee)?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Welk bedrag vindt u wel reëel?</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Stel dat de investering met behulp van subsidies inderdaad omlaag kan, bent u dan wel positief gestemd over een warmtepomp?</a:t>
            </a:r>
            <a:r>
              <a:rPr lang="nl-NL" sz="1800" dirty="0">
                <a:effectLst/>
                <a:latin typeface="Calibri" panose="020F0502020204030204" pitchFamily="34" charset="0"/>
                <a:ea typeface="Calibri" panose="020F0502020204030204" pitchFamily="34" charset="0"/>
                <a:cs typeface="Times New Roman" panose="02020603050405020304" pitchFamily="18" charset="0"/>
              </a:rPr>
              <a:t> Waarom wel/niet?</a:t>
            </a:r>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Thema 5: financiële mogelijkheden</a:t>
            </a:r>
          </a:p>
        </p:txBody>
      </p:sp>
    </p:spTree>
    <p:extLst>
      <p:ext uri="{BB962C8B-B14F-4D97-AF65-F5344CB8AC3E}">
        <p14:creationId xmlns:p14="http://schemas.microsoft.com/office/powerpoint/2010/main" val="1014366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5E636C-318B-DEBB-8480-61A81B99EA01}"/>
              </a:ext>
            </a:extLst>
          </p:cNvPr>
          <p:cNvSpPr>
            <a:spLocks noGrp="1"/>
          </p:cNvSpPr>
          <p:nvPr>
            <p:ph type="title"/>
          </p:nvPr>
        </p:nvSpPr>
        <p:spPr/>
        <p:txBody>
          <a:bodyPr/>
          <a:lstStyle/>
          <a:p>
            <a:r>
              <a:rPr lang="nl-NL" dirty="0" err="1"/>
              <a:t>Mentimeter</a:t>
            </a:r>
            <a:endParaRPr lang="nl-NL" dirty="0"/>
          </a:p>
        </p:txBody>
      </p:sp>
      <p:sp>
        <p:nvSpPr>
          <p:cNvPr id="5" name="Content Placeholder 4">
            <a:extLst>
              <a:ext uri="{FF2B5EF4-FFF2-40B4-BE49-F238E27FC236}">
                <a16:creationId xmlns:a16="http://schemas.microsoft.com/office/drawing/2014/main" id="{F1B7D7CC-5746-DB34-9417-699B27FD8E00}"/>
              </a:ext>
            </a:extLst>
          </p:cNvPr>
          <p:cNvSpPr>
            <a:spLocks noGrp="1"/>
          </p:cNvSpPr>
          <p:nvPr>
            <p:ph idx="1"/>
          </p:nvPr>
        </p:nvSpPr>
        <p:spPr/>
        <p:txBody>
          <a:bodyPr/>
          <a:lstStyle/>
          <a:p>
            <a:r>
              <a:rPr lang="nl-NL" dirty="0"/>
              <a:t>Wat vond u van deze avond (in steekwoorden)?</a:t>
            </a:r>
          </a:p>
          <a:p>
            <a:r>
              <a:rPr lang="nl-NL" dirty="0"/>
              <a:t>Staat u achter de uitkomsten van deze avond?</a:t>
            </a:r>
          </a:p>
          <a:p>
            <a:r>
              <a:rPr lang="nl-NL" dirty="0"/>
              <a:t>Bent u van voorkeur veranderd na deze avond (t.o.v. de </a:t>
            </a:r>
            <a:r>
              <a:rPr lang="nl-NL" dirty="0" err="1"/>
              <a:t>infoquête</a:t>
            </a:r>
            <a:r>
              <a:rPr lang="nl-NL" dirty="0"/>
              <a:t>)?</a:t>
            </a:r>
          </a:p>
          <a:p>
            <a:r>
              <a:rPr lang="nl-NL" dirty="0"/>
              <a:t>Heeft u er vertrouwen in dat er een oplossing komt waar iedereen zich in kan vinden?</a:t>
            </a:r>
          </a:p>
          <a:p>
            <a:r>
              <a:rPr lang="nl-NL" dirty="0"/>
              <a:t>Wat zou u graag willen weten of bespreken in de vervolgbijeenkomst? </a:t>
            </a:r>
          </a:p>
          <a:p>
            <a:r>
              <a:rPr lang="nl-NL" dirty="0"/>
              <a:t>Hoe ziet u uw rol in wat er besproken is?</a:t>
            </a:r>
          </a:p>
          <a:p>
            <a:endParaRPr lang="nl-NL" dirty="0"/>
          </a:p>
        </p:txBody>
      </p:sp>
      <p:sp>
        <p:nvSpPr>
          <p:cNvPr id="6" name="Text Placeholder 5">
            <a:extLst>
              <a:ext uri="{FF2B5EF4-FFF2-40B4-BE49-F238E27FC236}">
                <a16:creationId xmlns:a16="http://schemas.microsoft.com/office/drawing/2014/main" id="{41781C8F-D13E-6C2F-88A9-FF69BB185B01}"/>
              </a:ext>
            </a:extLst>
          </p:cNvPr>
          <p:cNvSpPr>
            <a:spLocks noGrp="1"/>
          </p:cNvSpPr>
          <p:nvPr>
            <p:ph type="body" sz="quarter" idx="13"/>
          </p:nvPr>
        </p:nvSpPr>
        <p:spPr/>
        <p:txBody>
          <a:bodyPr/>
          <a:lstStyle/>
          <a:p>
            <a:r>
              <a:rPr lang="nl-NL" dirty="0"/>
              <a:t>Evaluatie</a:t>
            </a:r>
          </a:p>
        </p:txBody>
      </p:sp>
    </p:spTree>
    <p:extLst>
      <p:ext uri="{BB962C8B-B14F-4D97-AF65-F5344CB8AC3E}">
        <p14:creationId xmlns:p14="http://schemas.microsoft.com/office/powerpoint/2010/main" val="171883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6D8AC5-8F23-F27D-B182-093FC75D0C24}"/>
              </a:ext>
            </a:extLst>
          </p:cNvPr>
          <p:cNvSpPr>
            <a:spLocks noGrp="1"/>
          </p:cNvSpPr>
          <p:nvPr>
            <p:ph idx="1"/>
          </p:nvPr>
        </p:nvSpPr>
        <p:spPr/>
        <p:txBody>
          <a:bodyPr>
            <a:normAutofit/>
          </a:bodyPr>
          <a:lstStyle/>
          <a:p>
            <a:pPr algn="ctr"/>
            <a:r>
              <a:rPr lang="nl-NL" sz="3600" b="1" dirty="0"/>
              <a:t>Bedankt!</a:t>
            </a:r>
          </a:p>
        </p:txBody>
      </p:sp>
    </p:spTree>
    <p:extLst>
      <p:ext uri="{BB962C8B-B14F-4D97-AF65-F5344CB8AC3E}">
        <p14:creationId xmlns:p14="http://schemas.microsoft.com/office/powerpoint/2010/main" val="118090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D187-D158-AFF7-DF4F-5943C754509E}"/>
              </a:ext>
            </a:extLst>
          </p:cNvPr>
          <p:cNvSpPr>
            <a:spLocks noGrp="1"/>
          </p:cNvSpPr>
          <p:nvPr>
            <p:ph type="title"/>
          </p:nvPr>
        </p:nvSpPr>
        <p:spPr/>
        <p:txBody>
          <a:bodyPr/>
          <a:lstStyle/>
          <a:p>
            <a:r>
              <a:rPr lang="nl-NL" dirty="0"/>
              <a:t>Respons</a:t>
            </a:r>
          </a:p>
        </p:txBody>
      </p:sp>
      <p:pic>
        <p:nvPicPr>
          <p:cNvPr id="6" name="Content Placeholder 5">
            <a:extLst>
              <a:ext uri="{FF2B5EF4-FFF2-40B4-BE49-F238E27FC236}">
                <a16:creationId xmlns:a16="http://schemas.microsoft.com/office/drawing/2014/main" id="{72F48F5D-D87E-8CB7-6CE8-ED273739D226}"/>
              </a:ext>
            </a:extLst>
          </p:cNvPr>
          <p:cNvPicPr>
            <a:picLocks noGrp="1" noChangeAspect="1"/>
          </p:cNvPicPr>
          <p:nvPr>
            <p:ph idx="1"/>
          </p:nvPr>
        </p:nvPicPr>
        <p:blipFill>
          <a:blip r:embed="rId2"/>
          <a:stretch>
            <a:fillRect/>
          </a:stretch>
        </p:blipFill>
        <p:spPr>
          <a:xfrm>
            <a:off x="764698" y="1131590"/>
            <a:ext cx="6127046" cy="3439790"/>
          </a:xfrm>
        </p:spPr>
      </p:pic>
      <p:sp>
        <p:nvSpPr>
          <p:cNvPr id="4" name="Text Placeholder 3">
            <a:extLst>
              <a:ext uri="{FF2B5EF4-FFF2-40B4-BE49-F238E27FC236}">
                <a16:creationId xmlns:a16="http://schemas.microsoft.com/office/drawing/2014/main" id="{080431C2-8979-6DF1-B66F-A8FFC820A294}"/>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55556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BC836-EBCF-4C6F-AC6C-79FB238F0E0B}"/>
              </a:ext>
            </a:extLst>
          </p:cNvPr>
          <p:cNvSpPr>
            <a:spLocks noGrp="1"/>
          </p:cNvSpPr>
          <p:nvPr>
            <p:ph type="title"/>
          </p:nvPr>
        </p:nvSpPr>
        <p:spPr/>
        <p:txBody>
          <a:bodyPr/>
          <a:lstStyle/>
          <a:p>
            <a:r>
              <a:rPr lang="nl-NL" dirty="0"/>
              <a:t>Sociaal profiel - vergelijking</a:t>
            </a:r>
          </a:p>
        </p:txBody>
      </p:sp>
      <p:pic>
        <p:nvPicPr>
          <p:cNvPr id="6" name="Content Placeholder 5">
            <a:extLst>
              <a:ext uri="{FF2B5EF4-FFF2-40B4-BE49-F238E27FC236}">
                <a16:creationId xmlns:a16="http://schemas.microsoft.com/office/drawing/2014/main" id="{0437359F-FA74-C10F-77E6-96C92FABB733}"/>
              </a:ext>
            </a:extLst>
          </p:cNvPr>
          <p:cNvPicPr>
            <a:picLocks noGrp="1" noChangeAspect="1"/>
          </p:cNvPicPr>
          <p:nvPr>
            <p:ph idx="1"/>
          </p:nvPr>
        </p:nvPicPr>
        <p:blipFill rotWithShape="1">
          <a:blip r:embed="rId2"/>
          <a:srcRect b="2238"/>
          <a:stretch/>
        </p:blipFill>
        <p:spPr>
          <a:xfrm>
            <a:off x="723426" y="1100709"/>
            <a:ext cx="6496238" cy="4042791"/>
          </a:xfrm>
        </p:spPr>
      </p:pic>
    </p:spTree>
    <p:extLst>
      <p:ext uri="{BB962C8B-B14F-4D97-AF65-F5344CB8AC3E}">
        <p14:creationId xmlns:p14="http://schemas.microsoft.com/office/powerpoint/2010/main" val="110834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BC836-EBCF-4C6F-AC6C-79FB238F0E0B}"/>
              </a:ext>
            </a:extLst>
          </p:cNvPr>
          <p:cNvSpPr>
            <a:spLocks noGrp="1"/>
          </p:cNvSpPr>
          <p:nvPr>
            <p:ph type="title"/>
          </p:nvPr>
        </p:nvSpPr>
        <p:spPr/>
        <p:txBody>
          <a:bodyPr/>
          <a:lstStyle/>
          <a:p>
            <a:r>
              <a:rPr lang="nl-NL" dirty="0"/>
              <a:t>Sociaal profiel - vergelijking</a:t>
            </a:r>
          </a:p>
        </p:txBody>
      </p:sp>
      <p:pic>
        <p:nvPicPr>
          <p:cNvPr id="6" name="Content Placeholder 5">
            <a:extLst>
              <a:ext uri="{FF2B5EF4-FFF2-40B4-BE49-F238E27FC236}">
                <a16:creationId xmlns:a16="http://schemas.microsoft.com/office/drawing/2014/main" id="{065D9E7C-F17F-4494-4E7B-3D2D83BFA4F2}"/>
              </a:ext>
            </a:extLst>
          </p:cNvPr>
          <p:cNvPicPr>
            <a:picLocks noGrp="1" noChangeAspect="1"/>
          </p:cNvPicPr>
          <p:nvPr>
            <p:ph idx="1"/>
          </p:nvPr>
        </p:nvPicPr>
        <p:blipFill rotWithShape="1">
          <a:blip r:embed="rId2"/>
          <a:srcRect b="3370"/>
          <a:stretch/>
        </p:blipFill>
        <p:spPr>
          <a:xfrm>
            <a:off x="765923" y="1203598"/>
            <a:ext cx="5943878" cy="3656756"/>
          </a:xfrm>
        </p:spPr>
      </p:pic>
    </p:spTree>
    <p:extLst>
      <p:ext uri="{BB962C8B-B14F-4D97-AF65-F5344CB8AC3E}">
        <p14:creationId xmlns:p14="http://schemas.microsoft.com/office/powerpoint/2010/main" val="55488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B59A-246D-3A95-774C-C84EBF9D72F0}"/>
              </a:ext>
            </a:extLst>
          </p:cNvPr>
          <p:cNvSpPr>
            <a:spLocks noGrp="1"/>
          </p:cNvSpPr>
          <p:nvPr>
            <p:ph type="title"/>
          </p:nvPr>
        </p:nvSpPr>
        <p:spPr/>
        <p:txBody>
          <a:bodyPr/>
          <a:lstStyle/>
          <a:p>
            <a:r>
              <a:rPr lang="nl-NL" dirty="0"/>
              <a:t>Problemen en vertrouwen</a:t>
            </a:r>
          </a:p>
        </p:txBody>
      </p:sp>
      <p:pic>
        <p:nvPicPr>
          <p:cNvPr id="6" name="Content Placeholder 5">
            <a:extLst>
              <a:ext uri="{FF2B5EF4-FFF2-40B4-BE49-F238E27FC236}">
                <a16:creationId xmlns:a16="http://schemas.microsoft.com/office/drawing/2014/main" id="{8A0ABCA8-0402-51B9-C9FF-23742089FFBC}"/>
              </a:ext>
            </a:extLst>
          </p:cNvPr>
          <p:cNvPicPr>
            <a:picLocks noGrp="1" noChangeAspect="1"/>
          </p:cNvPicPr>
          <p:nvPr>
            <p:ph idx="1"/>
          </p:nvPr>
        </p:nvPicPr>
        <p:blipFill rotWithShape="1">
          <a:blip r:embed="rId2"/>
          <a:srcRect l="3313" b="5000"/>
          <a:stretch/>
        </p:blipFill>
        <p:spPr>
          <a:xfrm>
            <a:off x="719384" y="3004246"/>
            <a:ext cx="5169064" cy="1447800"/>
          </a:xfrm>
        </p:spPr>
      </p:pic>
      <p:sp>
        <p:nvSpPr>
          <p:cNvPr id="4" name="Text Placeholder 3">
            <a:extLst>
              <a:ext uri="{FF2B5EF4-FFF2-40B4-BE49-F238E27FC236}">
                <a16:creationId xmlns:a16="http://schemas.microsoft.com/office/drawing/2014/main" id="{2AF54570-AD96-3434-311A-DE38668A8B50}"/>
              </a:ext>
            </a:extLst>
          </p:cNvPr>
          <p:cNvSpPr>
            <a:spLocks noGrp="1"/>
          </p:cNvSpPr>
          <p:nvPr>
            <p:ph type="body" sz="quarter" idx="13"/>
          </p:nvPr>
        </p:nvSpPr>
        <p:spPr/>
        <p:txBody>
          <a:bodyPr/>
          <a:lstStyle/>
          <a:p>
            <a:endParaRPr lang="nl-NL"/>
          </a:p>
        </p:txBody>
      </p:sp>
      <p:pic>
        <p:nvPicPr>
          <p:cNvPr id="8" name="Picture 7">
            <a:extLst>
              <a:ext uri="{FF2B5EF4-FFF2-40B4-BE49-F238E27FC236}">
                <a16:creationId xmlns:a16="http://schemas.microsoft.com/office/drawing/2014/main" id="{116948D7-A9F4-A7E0-F1DE-B4C43B66EF1D}"/>
              </a:ext>
            </a:extLst>
          </p:cNvPr>
          <p:cNvPicPr>
            <a:picLocks noChangeAspect="1"/>
          </p:cNvPicPr>
          <p:nvPr/>
        </p:nvPicPr>
        <p:blipFill>
          <a:blip r:embed="rId3"/>
          <a:stretch>
            <a:fillRect/>
          </a:stretch>
        </p:blipFill>
        <p:spPr>
          <a:xfrm>
            <a:off x="719384" y="1415802"/>
            <a:ext cx="5166360" cy="1447800"/>
          </a:xfrm>
          <a:prstGeom prst="rect">
            <a:avLst/>
          </a:prstGeom>
        </p:spPr>
      </p:pic>
    </p:spTree>
    <p:extLst>
      <p:ext uri="{BB962C8B-B14F-4D97-AF65-F5344CB8AC3E}">
        <p14:creationId xmlns:p14="http://schemas.microsoft.com/office/powerpoint/2010/main" val="333605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AA00-A2CE-8C58-565A-539C1399E43B}"/>
              </a:ext>
            </a:extLst>
          </p:cNvPr>
          <p:cNvSpPr>
            <a:spLocks noGrp="1"/>
          </p:cNvSpPr>
          <p:nvPr>
            <p:ph type="title"/>
          </p:nvPr>
        </p:nvSpPr>
        <p:spPr/>
        <p:txBody>
          <a:bodyPr/>
          <a:lstStyle/>
          <a:p>
            <a:r>
              <a:rPr lang="nl-NL" dirty="0"/>
              <a:t>Problemen</a:t>
            </a:r>
          </a:p>
        </p:txBody>
      </p:sp>
      <p:sp>
        <p:nvSpPr>
          <p:cNvPr id="3" name="Content Placeholder 2">
            <a:extLst>
              <a:ext uri="{FF2B5EF4-FFF2-40B4-BE49-F238E27FC236}">
                <a16:creationId xmlns:a16="http://schemas.microsoft.com/office/drawing/2014/main" id="{D2CD9AE6-1AB6-CFFC-3370-8C2709C209F4}"/>
              </a:ext>
            </a:extLst>
          </p:cNvPr>
          <p:cNvSpPr>
            <a:spLocks noGrp="1"/>
          </p:cNvSpPr>
          <p:nvPr>
            <p:ph idx="1"/>
          </p:nvPr>
        </p:nvSpPr>
        <p:spPr/>
        <p:txBody>
          <a:bodyPr>
            <a:normAutofit fontScale="85000" lnSpcReduction="10000"/>
          </a:bodyPr>
          <a:lstStyle/>
          <a:p>
            <a:pPr>
              <a:buFont typeface="+mj-lt"/>
              <a:buAutoNum type="arabicPeriod"/>
            </a:pPr>
            <a:r>
              <a:rPr lang="nl-NL" dirty="0"/>
              <a:t>Parkeren en te hard rijden (52) &gt; o.a. scooters/tractoren, parkeren niet-bewoners.</a:t>
            </a:r>
          </a:p>
          <a:p>
            <a:pPr>
              <a:buFont typeface="+mj-lt"/>
              <a:buAutoNum type="arabicPeriod"/>
            </a:pPr>
            <a:r>
              <a:rPr lang="nl-NL" dirty="0"/>
              <a:t>Gerrit Krolbrug (36)</a:t>
            </a:r>
          </a:p>
          <a:p>
            <a:pPr>
              <a:buFont typeface="+mj-lt"/>
              <a:buAutoNum type="arabicPeriod"/>
            </a:pPr>
            <a:r>
              <a:rPr lang="nl-NL" dirty="0"/>
              <a:t>Overlast honden-, katten- en paarden(poep) (23)</a:t>
            </a:r>
          </a:p>
          <a:p>
            <a:pPr>
              <a:buFont typeface="+mj-lt"/>
              <a:buAutoNum type="arabicPeriod"/>
            </a:pPr>
            <a:r>
              <a:rPr lang="nl-NL" dirty="0"/>
              <a:t>Groenonderhoud (19) &gt; meer groen + onderhoud bomen en onkruid</a:t>
            </a:r>
          </a:p>
          <a:p>
            <a:pPr>
              <a:buFont typeface="+mj-lt"/>
              <a:buAutoNum type="arabicPeriod"/>
            </a:pPr>
            <a:r>
              <a:rPr lang="nl-NL" dirty="0"/>
              <a:t>Afval (15)</a:t>
            </a:r>
          </a:p>
          <a:p>
            <a:pPr>
              <a:buFont typeface="+mj-lt"/>
              <a:buAutoNum type="arabicPeriod"/>
            </a:pPr>
            <a:r>
              <a:rPr lang="nl-NL" dirty="0"/>
              <a:t>Hangjongeren en vandalisme (11)</a:t>
            </a:r>
          </a:p>
          <a:p>
            <a:pPr>
              <a:buFont typeface="+mj-lt"/>
              <a:buAutoNum type="arabicPeriod"/>
            </a:pPr>
            <a:r>
              <a:rPr lang="nl-NL" dirty="0"/>
              <a:t>Stoepen (10)</a:t>
            </a:r>
          </a:p>
          <a:p>
            <a:pPr>
              <a:buFont typeface="+mj-lt"/>
              <a:buAutoNum type="arabicPeriod"/>
            </a:pPr>
            <a:r>
              <a:rPr lang="nl-NL" dirty="0"/>
              <a:t>Winkels/voorzieningen (10)</a:t>
            </a:r>
          </a:p>
          <a:p>
            <a:pPr>
              <a:buFont typeface="+mj-lt"/>
              <a:buAutoNum type="arabicPeriod"/>
            </a:pPr>
            <a:r>
              <a:rPr lang="nl-NL" dirty="0"/>
              <a:t>Openbaar vervoer (7)</a:t>
            </a:r>
          </a:p>
          <a:p>
            <a:pPr>
              <a:buFont typeface="+mj-lt"/>
              <a:buAutoNum type="arabicPeriod"/>
            </a:pPr>
            <a:r>
              <a:rPr lang="nl-NL" dirty="0"/>
              <a:t>Rookoverlast houtkachels (6)</a:t>
            </a:r>
          </a:p>
          <a:p>
            <a:pPr>
              <a:buFont typeface="+mj-lt"/>
              <a:buAutoNum type="arabicPeriod"/>
            </a:pPr>
            <a:endParaRPr lang="nl-NL" dirty="0"/>
          </a:p>
          <a:p>
            <a:pPr marL="0" indent="0">
              <a:buNone/>
            </a:pPr>
            <a:r>
              <a:rPr lang="nl-NL" dirty="0"/>
              <a:t>Ook genoemd: Sociale cohesie, veiligheid kinderen, waterafvoer/grondwater, laadpalen</a:t>
            </a:r>
          </a:p>
          <a:p>
            <a:pPr>
              <a:buFont typeface="+mj-lt"/>
              <a:buAutoNum type="arabicPeriod"/>
            </a:pPr>
            <a:endParaRPr lang="nl-NL" dirty="0"/>
          </a:p>
        </p:txBody>
      </p:sp>
      <p:sp>
        <p:nvSpPr>
          <p:cNvPr id="4" name="Text Placeholder 3">
            <a:extLst>
              <a:ext uri="{FF2B5EF4-FFF2-40B4-BE49-F238E27FC236}">
                <a16:creationId xmlns:a16="http://schemas.microsoft.com/office/drawing/2014/main" id="{41CB310A-C554-3465-BFBF-233122FC744E}"/>
              </a:ext>
            </a:extLst>
          </p:cNvPr>
          <p:cNvSpPr>
            <a:spLocks noGrp="1"/>
          </p:cNvSpPr>
          <p:nvPr>
            <p:ph type="body" sz="quarter" idx="13"/>
          </p:nvPr>
        </p:nvSpPr>
        <p:spPr/>
        <p:txBody>
          <a:bodyPr/>
          <a:lstStyle/>
          <a:p>
            <a:r>
              <a:rPr lang="nl-NL" dirty="0"/>
              <a:t>Top 10</a:t>
            </a:r>
          </a:p>
        </p:txBody>
      </p:sp>
    </p:spTree>
    <p:extLst>
      <p:ext uri="{BB962C8B-B14F-4D97-AF65-F5344CB8AC3E}">
        <p14:creationId xmlns:p14="http://schemas.microsoft.com/office/powerpoint/2010/main" val="3185058374"/>
      </p:ext>
    </p:extLst>
  </p:cSld>
  <p:clrMapOvr>
    <a:masterClrMapping/>
  </p:clrMapOvr>
</p:sld>
</file>

<file path=ppt/theme/theme1.xml><?xml version="1.0" encoding="utf-8"?>
<a:theme xmlns:a="http://schemas.openxmlformats.org/drawingml/2006/main" name="DIZ00017 - template-EN">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FD4DF52CD1518440A9410417543192CF" ma:contentTypeVersion="13" ma:contentTypeDescription="Een nieuw document maken." ma:contentTypeScope="" ma:versionID="a79ab75fe111075bc58b240f59ee909b">
  <xsd:schema xmlns:xsd="http://www.w3.org/2001/XMLSchema" xmlns:xs="http://www.w3.org/2001/XMLSchema" xmlns:p="http://schemas.microsoft.com/office/2006/metadata/properties" xmlns:ns3="41d31240-3f9b-4160-aa9d-7e114304e6cc" xmlns:ns4="d665bda0-32f6-4388-bc96-c7f43a2006b3" targetNamespace="http://schemas.microsoft.com/office/2006/metadata/properties" ma:root="true" ma:fieldsID="da7aae0d663f66df7b8f944b23f40f1b" ns3:_="" ns4:_="">
    <xsd:import namespace="41d31240-3f9b-4160-aa9d-7e114304e6cc"/>
    <xsd:import namespace="d665bda0-32f6-4388-bc96-c7f43a2006b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31240-3f9b-4160-aa9d-7e114304e6c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5bda0-32f6-4388-bc96-c7f43a2006b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E63CFF-9522-4510-B12A-D4644464A9DF}">
  <ds:schemaRefs>
    <ds:schemaRef ds:uri="http://schemas.microsoft.com/office/2006/metadata/longProperties"/>
  </ds:schemaRefs>
</ds:datastoreItem>
</file>

<file path=customXml/itemProps2.xml><?xml version="1.0" encoding="utf-8"?>
<ds:datastoreItem xmlns:ds="http://schemas.openxmlformats.org/officeDocument/2006/customXml" ds:itemID="{B66550ED-D838-4BEE-AA9B-10457F601D90}">
  <ds:schemaRefs>
    <ds:schemaRef ds:uri="http://schemas.microsoft.com/sharepoint/v3/contenttype/forms"/>
  </ds:schemaRefs>
</ds:datastoreItem>
</file>

<file path=customXml/itemProps3.xml><?xml version="1.0" encoding="utf-8"?>
<ds:datastoreItem xmlns:ds="http://schemas.openxmlformats.org/officeDocument/2006/customXml" ds:itemID="{DA6FB566-71CB-4B61-8FE8-A35AABA9AF58}">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AA5D9363-8E2C-4420-A949-8A91CCBA8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31240-3f9b-4160-aa9d-7e114304e6cc"/>
    <ds:schemaRef ds:uri="d665bda0-32f6-4388-bc96-c7f43a200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DIZ00017 - template-EN.potx</Template>
  <TotalTime>22336</TotalTime>
  <Words>1427</Words>
  <Application>Microsoft Office PowerPoint</Application>
  <PresentationFormat>On-screen Show (16:9)</PresentationFormat>
  <Paragraphs>214</Paragraphs>
  <Slides>45</Slides>
  <Notes>4</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45</vt:i4>
      </vt:variant>
    </vt:vector>
  </HeadingPairs>
  <TitlesOfParts>
    <vt:vector size="52" baseType="lpstr">
      <vt:lpstr>Arial</vt:lpstr>
      <vt:lpstr>Calibri</vt:lpstr>
      <vt:lpstr>DIZ00017 - template-EN</vt:lpstr>
      <vt:lpstr>2_Aangepast ontwerp</vt:lpstr>
      <vt:lpstr>1_Aangepast ontwerp</vt:lpstr>
      <vt:lpstr>4_Aangepast ontwerp</vt:lpstr>
      <vt:lpstr>3_Aangepast ontwerp</vt:lpstr>
      <vt:lpstr>Workshop verduurzaming De Hunze &amp; van Starkenborgh</vt:lpstr>
      <vt:lpstr>PowerPoint Presentation</vt:lpstr>
      <vt:lpstr>Programma workshop</vt:lpstr>
      <vt:lpstr>Sociale factoren</vt:lpstr>
      <vt:lpstr>Respons</vt:lpstr>
      <vt:lpstr>Sociaal profiel - vergelijking</vt:lpstr>
      <vt:lpstr>Sociaal profiel - vergelijking</vt:lpstr>
      <vt:lpstr>Problemen en vertrouwen</vt:lpstr>
      <vt:lpstr>Problemen</vt:lpstr>
      <vt:lpstr>Uitdaging: gezinnen</vt:lpstr>
      <vt:lpstr>Uitdaging: gezinnen</vt:lpstr>
      <vt:lpstr>Conclusies onderzoek</vt:lpstr>
      <vt:lpstr>Infoquête</vt:lpstr>
      <vt:lpstr>Respondenten</vt:lpstr>
      <vt:lpstr>All-electric</vt:lpstr>
      <vt:lpstr>Hybride</vt:lpstr>
      <vt:lpstr>Warmtenet</vt:lpstr>
      <vt:lpstr>Voorkeur technieken</vt:lpstr>
      <vt:lpstr>Voorkeur technieken</vt:lpstr>
      <vt:lpstr>Onaanvaardbare opties</vt:lpstr>
      <vt:lpstr>Onaanvaardbare opties</vt:lpstr>
      <vt:lpstr>Andere suggesties:</vt:lpstr>
      <vt:lpstr>Conclusies</vt:lpstr>
      <vt:lpstr>Reactie?</vt:lpstr>
      <vt:lpstr>Verdieping wijkscenario’s</vt:lpstr>
      <vt:lpstr>Vergelijking 3 technieken</vt:lpstr>
      <vt:lpstr>Enkele aannames</vt:lpstr>
      <vt:lpstr>Kosten bij verschillende energieprijzen</vt:lpstr>
      <vt:lpstr>Kosten voor verschillende woningtypen</vt:lpstr>
      <vt:lpstr>Vergelijking 3 technieken</vt:lpstr>
      <vt:lpstr>Vergelijking 3 technieken – met isolatie</vt:lpstr>
      <vt:lpstr>Vergelijking 3 technieken – met zon PV</vt:lpstr>
      <vt:lpstr>Discussie</vt:lpstr>
      <vt:lpstr>Kostenverdeling – all-electric</vt:lpstr>
      <vt:lpstr>Kostenverdeling – hybride</vt:lpstr>
      <vt:lpstr>Kostenverdeling – warmtenet</vt:lpstr>
      <vt:lpstr>Doorpraten over thema’s</vt:lpstr>
      <vt:lpstr>Smartphone time!</vt:lpstr>
      <vt:lpstr>Doorpraten over thema’s</vt:lpstr>
      <vt:lpstr>Doorpraten over thema’s</vt:lpstr>
      <vt:lpstr>Doorpraten over thema’s</vt:lpstr>
      <vt:lpstr>Doorpraten over thema’s</vt:lpstr>
      <vt:lpstr>Doorpraten over thema’s</vt:lpstr>
      <vt:lpstr>Mentimeter</vt:lpstr>
      <vt:lpstr>PowerPoint Presentation</vt:lpstr>
    </vt:vector>
  </TitlesOfParts>
  <Company>RCLM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presentatie Corporate NL</dc:title>
  <dc:creator>Ruben van der Made</dc:creator>
  <cp:lastModifiedBy>Bouw K, Kathelijne</cp:lastModifiedBy>
  <cp:revision>502</cp:revision>
  <cp:lastPrinted>2017-10-12T09:19:22Z</cp:lastPrinted>
  <dcterms:created xsi:type="dcterms:W3CDTF">2008-01-28T12:56:33Z</dcterms:created>
  <dcterms:modified xsi:type="dcterms:W3CDTF">2022-09-28T07:06:12Z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Organisatieonderdeel">
    <vt:lpwstr>Corporate</vt:lpwstr>
  </property>
  <property fmtid="{D5CDD505-2E9C-101B-9397-08002B2CF9AE}" pid="4" name="ContentTypeId">
    <vt:lpwstr>0x010100FD4DF52CD1518440A9410417543192CF</vt:lpwstr>
  </property>
  <property fmtid="{D5CDD505-2E9C-101B-9397-08002B2CF9AE}" pid="5" name="HanzeNavigationTerm">
    <vt:lpwstr>85;#Marketing and Communication|b136be3e-7b26-4d45-868e-3f5f05aa195b</vt:lpwstr>
  </property>
  <property fmtid="{D5CDD505-2E9C-101B-9397-08002B2CF9AE}" pid="6" name="HanzeSchool">
    <vt:lpwstr/>
  </property>
  <property fmtid="{D5CDD505-2E9C-101B-9397-08002B2CF9AE}" pid="7" name="HanzeEducationType">
    <vt:lpwstr/>
  </property>
  <property fmtid="{D5CDD505-2E9C-101B-9397-08002B2CF9AE}" pid="8" name="HanzeEducationCourseStartDate">
    <vt:lpwstr/>
  </property>
  <property fmtid="{D5CDD505-2E9C-101B-9397-08002B2CF9AE}" pid="9" name="HanzeEducationForm">
    <vt:lpwstr/>
  </property>
  <property fmtid="{D5CDD505-2E9C-101B-9397-08002B2CF9AE}" pid="10" name="HanzeEducationProfile">
    <vt:lpwstr/>
  </property>
  <property fmtid="{D5CDD505-2E9C-101B-9397-08002B2CF9AE}" pid="11" name="HanzeResearchCenter">
    <vt:lpwstr/>
  </property>
  <property fmtid="{D5CDD505-2E9C-101B-9397-08002B2CF9AE}" pid="12" name="HanzeEducationAreasOfInterest">
    <vt:lpwstr/>
  </property>
  <property fmtid="{D5CDD505-2E9C-101B-9397-08002B2CF9AE}" pid="13" name="HanzeEducationProfession">
    <vt:lpwstr/>
  </property>
  <property fmtid="{D5CDD505-2E9C-101B-9397-08002B2CF9AE}" pid="14" name="HanzeEducationCourseDuration">
    <vt:lpwstr/>
  </property>
  <property fmtid="{D5CDD505-2E9C-101B-9397-08002B2CF9AE}" pid="15" name="HanzeEducationTestimony">
    <vt:lpwstr/>
  </property>
  <property fmtid="{D5CDD505-2E9C-101B-9397-08002B2CF9AE}" pid="16" name="HanzePageType">
    <vt:lpwstr/>
  </property>
  <property fmtid="{D5CDD505-2E9C-101B-9397-08002B2CF9AE}" pid="17" name="HanzeEducationLocation">
    <vt:lpwstr/>
  </property>
</Properties>
</file>