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13" r:id="rId4"/>
    <p:sldMasterId id="2147483725" r:id="rId5"/>
  </p:sldMasterIdLst>
  <p:notesMasterIdLst>
    <p:notesMasterId r:id="rId32"/>
  </p:notesMasterIdLst>
  <p:sldIdLst>
    <p:sldId id="1301" r:id="rId6"/>
    <p:sldId id="1174" r:id="rId7"/>
    <p:sldId id="1175" r:id="rId8"/>
    <p:sldId id="1176" r:id="rId9"/>
    <p:sldId id="1316" r:id="rId10"/>
    <p:sldId id="965" r:id="rId11"/>
    <p:sldId id="968" r:id="rId12"/>
    <p:sldId id="1293" r:id="rId13"/>
    <p:sldId id="1317" r:id="rId14"/>
    <p:sldId id="1297" r:id="rId15"/>
    <p:sldId id="1322" r:id="rId16"/>
    <p:sldId id="1323" r:id="rId17"/>
    <p:sldId id="1324" r:id="rId18"/>
    <p:sldId id="1325" r:id="rId19"/>
    <p:sldId id="1326" r:id="rId20"/>
    <p:sldId id="1299" r:id="rId21"/>
    <p:sldId id="1327" r:id="rId22"/>
    <p:sldId id="1321" r:id="rId23"/>
    <p:sldId id="1219" r:id="rId24"/>
    <p:sldId id="1328" r:id="rId25"/>
    <p:sldId id="1329" r:id="rId26"/>
    <p:sldId id="1178" r:id="rId27"/>
    <p:sldId id="1179" r:id="rId28"/>
    <p:sldId id="1300" r:id="rId29"/>
    <p:sldId id="1261" r:id="rId30"/>
    <p:sldId id="1128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a de Blecourt | Procap adviseurs en projectmanagers" initials="AdB|Paep" lastIdx="1" clrIdx="0">
    <p:extLst>
      <p:ext uri="{19B8F6BF-5375-455C-9EA6-DF929625EA0E}">
        <p15:presenceInfo xmlns:p15="http://schemas.microsoft.com/office/powerpoint/2012/main" userId="S-1-5-21-725345543-1229272821-682003330-5244" providerId="AD"/>
      </p:ext>
    </p:extLst>
  </p:cmAuthor>
  <p:cmAuthor id="2" name="Jan-Willem Brontsema" initials="JB" lastIdx="33" clrIdx="1">
    <p:extLst>
      <p:ext uri="{19B8F6BF-5375-455C-9EA6-DF929625EA0E}">
        <p15:presenceInfo xmlns:p15="http://schemas.microsoft.com/office/powerpoint/2012/main" userId="S-1-5-21-1527483054-1281419069-1583145343-178849" providerId="AD"/>
      </p:ext>
    </p:extLst>
  </p:cmAuthor>
  <p:cmAuthor id="3" name="Esther Honingh" initials="E.H." lastIdx="1" clrIdx="2">
    <p:extLst>
      <p:ext uri="{19B8F6BF-5375-455C-9EA6-DF929625EA0E}">
        <p15:presenceInfo xmlns:p15="http://schemas.microsoft.com/office/powerpoint/2012/main" userId="Esther Honingh" providerId="None"/>
      </p:ext>
    </p:extLst>
  </p:cmAuthor>
  <p:cmAuthor id="4" name="alfred hamstra" initials="ah" lastIdx="1" clrIdx="3">
    <p:extLst>
      <p:ext uri="{19B8F6BF-5375-455C-9EA6-DF929625EA0E}">
        <p15:presenceInfo xmlns:p15="http://schemas.microsoft.com/office/powerpoint/2012/main" userId="d6d9fb40a7d121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78C193"/>
    <a:srgbClr val="0D679A"/>
    <a:srgbClr val="FDA78F"/>
    <a:srgbClr val="FF7F68"/>
    <a:srgbClr val="CEECB1"/>
    <a:srgbClr val="FFC802"/>
    <a:srgbClr val="FFFFE3"/>
    <a:srgbClr val="FCC41B"/>
    <a:srgbClr val="FF5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6" autoAdjust="0"/>
    <p:restoredTop sz="94660"/>
  </p:normalViewPr>
  <p:slideViewPr>
    <p:cSldViewPr snapToGrid="0">
      <p:cViewPr>
        <p:scale>
          <a:sx n="66" d="100"/>
          <a:sy n="66" d="100"/>
        </p:scale>
        <p:origin x="171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6B831-F8F1-45EA-B91D-E958DD0C2AA6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24D29F89-0375-4AE4-900B-038574A9748C}">
      <dgm:prSet phldrT="[Tekst]" custT="1"/>
      <dgm:spPr/>
      <dgm:t>
        <a:bodyPr/>
        <a:lstStyle/>
        <a:p>
          <a:r>
            <a:rPr lang="nl-NL" sz="1800" dirty="0"/>
            <a:t>Energie besparen</a:t>
          </a:r>
        </a:p>
      </dgm:t>
    </dgm:pt>
    <dgm:pt modelId="{CB97D8F3-09E5-4F66-93C5-EA51E9FB01F0}" type="parTrans" cxnId="{16A682D4-DB1D-4455-A89C-B371C88F8FAF}">
      <dgm:prSet/>
      <dgm:spPr/>
      <dgm:t>
        <a:bodyPr/>
        <a:lstStyle/>
        <a:p>
          <a:endParaRPr lang="nl-NL"/>
        </a:p>
      </dgm:t>
    </dgm:pt>
    <dgm:pt modelId="{1B1F5C04-3894-472C-826B-BE62B5BC0D48}" type="sibTrans" cxnId="{16A682D4-DB1D-4455-A89C-B371C88F8FAF}">
      <dgm:prSet/>
      <dgm:spPr/>
      <dgm:t>
        <a:bodyPr/>
        <a:lstStyle/>
        <a:p>
          <a:endParaRPr lang="nl-NL"/>
        </a:p>
      </dgm:t>
    </dgm:pt>
    <dgm:pt modelId="{45C83197-BF3E-43FE-A943-B727F053010C}">
      <dgm:prSet phldrT="[Tekst]" custT="1"/>
      <dgm:spPr/>
      <dgm:t>
        <a:bodyPr/>
        <a:lstStyle/>
        <a:p>
          <a:r>
            <a:rPr lang="nl-NL" sz="1800" dirty="0"/>
            <a:t>Energie duurzaam opwekken</a:t>
          </a:r>
        </a:p>
      </dgm:t>
    </dgm:pt>
    <dgm:pt modelId="{0C23458D-35FE-4010-BF73-220320F083C2}" type="parTrans" cxnId="{3A01FDB9-B8BA-4ADD-8450-5E98C2308E88}">
      <dgm:prSet/>
      <dgm:spPr/>
      <dgm:t>
        <a:bodyPr/>
        <a:lstStyle/>
        <a:p>
          <a:endParaRPr lang="nl-NL"/>
        </a:p>
      </dgm:t>
    </dgm:pt>
    <dgm:pt modelId="{29C1AB0A-00F3-4237-9AFC-EE08B92554EC}" type="sibTrans" cxnId="{3A01FDB9-B8BA-4ADD-8450-5E98C2308E88}">
      <dgm:prSet/>
      <dgm:spPr/>
      <dgm:t>
        <a:bodyPr/>
        <a:lstStyle/>
        <a:p>
          <a:endParaRPr lang="nl-NL"/>
        </a:p>
      </dgm:t>
    </dgm:pt>
    <dgm:pt modelId="{EE1E75D0-E1E1-4D6D-868B-4FD6AE95E386}">
      <dgm:prSet phldrT="[Tekst]" custT="1"/>
      <dgm:spPr/>
      <dgm:t>
        <a:bodyPr/>
        <a:lstStyle/>
        <a:p>
          <a:r>
            <a:rPr lang="nl-NL" sz="1800" dirty="0"/>
            <a:t>Omschakelen naar </a:t>
          </a:r>
          <a:r>
            <a:rPr lang="nl-NL" sz="1800" dirty="0" err="1"/>
            <a:t>aardgasvrij</a:t>
          </a:r>
          <a:endParaRPr lang="nl-NL" sz="1800" dirty="0"/>
        </a:p>
      </dgm:t>
    </dgm:pt>
    <dgm:pt modelId="{33CF3B42-209C-40D3-AD98-CF99DE12D569}" type="parTrans" cxnId="{D6D8E0EC-CD3B-4618-B9AF-C457423657CA}">
      <dgm:prSet/>
      <dgm:spPr/>
      <dgm:t>
        <a:bodyPr/>
        <a:lstStyle/>
        <a:p>
          <a:endParaRPr lang="nl-NL"/>
        </a:p>
      </dgm:t>
    </dgm:pt>
    <dgm:pt modelId="{F474A394-26EF-4AB4-91CC-58C4EB23A6F4}" type="sibTrans" cxnId="{D6D8E0EC-CD3B-4618-B9AF-C457423657CA}">
      <dgm:prSet/>
      <dgm:spPr/>
      <dgm:t>
        <a:bodyPr/>
        <a:lstStyle/>
        <a:p>
          <a:endParaRPr lang="nl-NL"/>
        </a:p>
      </dgm:t>
    </dgm:pt>
    <dgm:pt modelId="{F4DC4611-C03B-41B7-B007-325B771F998E}" type="pres">
      <dgm:prSet presAssocID="{9596B831-F8F1-45EA-B91D-E958DD0C2AA6}" presName="compositeShape" presStyleCnt="0">
        <dgm:presLayoutVars>
          <dgm:chMax val="7"/>
          <dgm:dir/>
          <dgm:resizeHandles val="exact"/>
        </dgm:presLayoutVars>
      </dgm:prSet>
      <dgm:spPr/>
    </dgm:pt>
    <dgm:pt modelId="{38864C5A-0E78-45E7-A72E-B3DBB2104CF5}" type="pres">
      <dgm:prSet presAssocID="{24D29F89-0375-4AE4-900B-038574A9748C}" presName="circ1" presStyleLbl="vennNode1" presStyleIdx="0" presStyleCnt="3"/>
      <dgm:spPr/>
    </dgm:pt>
    <dgm:pt modelId="{F6C0FFF8-8E36-4A06-AB1D-BC99D61966A8}" type="pres">
      <dgm:prSet presAssocID="{24D29F89-0375-4AE4-900B-038574A974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5EAE33B-B3AC-4D42-A0F6-87690E950DE6}" type="pres">
      <dgm:prSet presAssocID="{45C83197-BF3E-43FE-A943-B727F053010C}" presName="circ2" presStyleLbl="vennNode1" presStyleIdx="1" presStyleCnt="3"/>
      <dgm:spPr/>
    </dgm:pt>
    <dgm:pt modelId="{67D2A39A-89B0-42B7-A459-B99E9C3F0D6F}" type="pres">
      <dgm:prSet presAssocID="{45C83197-BF3E-43FE-A943-B727F053010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E7E41C3-A7AB-421C-ACFA-8EFC654DBC0B}" type="pres">
      <dgm:prSet presAssocID="{EE1E75D0-E1E1-4D6D-868B-4FD6AE95E386}" presName="circ3" presStyleLbl="vennNode1" presStyleIdx="2" presStyleCnt="3"/>
      <dgm:spPr/>
    </dgm:pt>
    <dgm:pt modelId="{FC52DC6A-F1A1-40D3-9ADC-E1BCA72DB35D}" type="pres">
      <dgm:prSet presAssocID="{EE1E75D0-E1E1-4D6D-868B-4FD6AE95E38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FF2FE08-F3B2-4CE7-99F0-6B2C9D948AD5}" type="presOf" srcId="{EE1E75D0-E1E1-4D6D-868B-4FD6AE95E386}" destId="{FC52DC6A-F1A1-40D3-9ADC-E1BCA72DB35D}" srcOrd="1" destOrd="0" presId="urn:microsoft.com/office/officeart/2005/8/layout/venn1"/>
    <dgm:cxn modelId="{C7E34641-A885-46B0-A46F-8E3573FCEE1A}" type="presOf" srcId="{9596B831-F8F1-45EA-B91D-E958DD0C2AA6}" destId="{F4DC4611-C03B-41B7-B007-325B771F998E}" srcOrd="0" destOrd="0" presId="urn:microsoft.com/office/officeart/2005/8/layout/venn1"/>
    <dgm:cxn modelId="{62E06356-DCEF-402D-A9A0-77E780D09E5E}" type="presOf" srcId="{24D29F89-0375-4AE4-900B-038574A9748C}" destId="{38864C5A-0E78-45E7-A72E-B3DBB2104CF5}" srcOrd="0" destOrd="0" presId="urn:microsoft.com/office/officeart/2005/8/layout/venn1"/>
    <dgm:cxn modelId="{C1B9CC98-C98E-4CEB-BA48-E0A1E079DEAC}" type="presOf" srcId="{45C83197-BF3E-43FE-A943-B727F053010C}" destId="{67D2A39A-89B0-42B7-A459-B99E9C3F0D6F}" srcOrd="1" destOrd="0" presId="urn:microsoft.com/office/officeart/2005/8/layout/venn1"/>
    <dgm:cxn modelId="{1A2ECEA0-0BA3-4B45-99DE-B08ECBD81395}" type="presOf" srcId="{24D29F89-0375-4AE4-900B-038574A9748C}" destId="{F6C0FFF8-8E36-4A06-AB1D-BC99D61966A8}" srcOrd="1" destOrd="0" presId="urn:microsoft.com/office/officeart/2005/8/layout/venn1"/>
    <dgm:cxn modelId="{3A01FDB9-B8BA-4ADD-8450-5E98C2308E88}" srcId="{9596B831-F8F1-45EA-B91D-E958DD0C2AA6}" destId="{45C83197-BF3E-43FE-A943-B727F053010C}" srcOrd="1" destOrd="0" parTransId="{0C23458D-35FE-4010-BF73-220320F083C2}" sibTransId="{29C1AB0A-00F3-4237-9AFC-EE08B92554EC}"/>
    <dgm:cxn modelId="{C551E2CB-EBCF-4DE6-AD71-8B20D22D34B6}" type="presOf" srcId="{EE1E75D0-E1E1-4D6D-868B-4FD6AE95E386}" destId="{6E7E41C3-A7AB-421C-ACFA-8EFC654DBC0B}" srcOrd="0" destOrd="0" presId="urn:microsoft.com/office/officeart/2005/8/layout/venn1"/>
    <dgm:cxn modelId="{16A682D4-DB1D-4455-A89C-B371C88F8FAF}" srcId="{9596B831-F8F1-45EA-B91D-E958DD0C2AA6}" destId="{24D29F89-0375-4AE4-900B-038574A9748C}" srcOrd="0" destOrd="0" parTransId="{CB97D8F3-09E5-4F66-93C5-EA51E9FB01F0}" sibTransId="{1B1F5C04-3894-472C-826B-BE62B5BC0D48}"/>
    <dgm:cxn modelId="{D6D8E0EC-CD3B-4618-B9AF-C457423657CA}" srcId="{9596B831-F8F1-45EA-B91D-E958DD0C2AA6}" destId="{EE1E75D0-E1E1-4D6D-868B-4FD6AE95E386}" srcOrd="2" destOrd="0" parTransId="{33CF3B42-209C-40D3-AD98-CF99DE12D569}" sibTransId="{F474A394-26EF-4AB4-91CC-58C4EB23A6F4}"/>
    <dgm:cxn modelId="{C0477DFF-2AAA-4B26-8C39-4364B64C547D}" type="presOf" srcId="{45C83197-BF3E-43FE-A943-B727F053010C}" destId="{65EAE33B-B3AC-4D42-A0F6-87690E950DE6}" srcOrd="0" destOrd="0" presId="urn:microsoft.com/office/officeart/2005/8/layout/venn1"/>
    <dgm:cxn modelId="{452FCEFD-20DA-49B0-86AD-23469B13E9BE}" type="presParOf" srcId="{F4DC4611-C03B-41B7-B007-325B771F998E}" destId="{38864C5A-0E78-45E7-A72E-B3DBB2104CF5}" srcOrd="0" destOrd="0" presId="urn:microsoft.com/office/officeart/2005/8/layout/venn1"/>
    <dgm:cxn modelId="{86C5BCD9-4D1A-49A1-A816-8286B44752FE}" type="presParOf" srcId="{F4DC4611-C03B-41B7-B007-325B771F998E}" destId="{F6C0FFF8-8E36-4A06-AB1D-BC99D61966A8}" srcOrd="1" destOrd="0" presId="urn:microsoft.com/office/officeart/2005/8/layout/venn1"/>
    <dgm:cxn modelId="{659688CA-58A5-45CB-AEF9-C071C0CF70C4}" type="presParOf" srcId="{F4DC4611-C03B-41B7-B007-325B771F998E}" destId="{65EAE33B-B3AC-4D42-A0F6-87690E950DE6}" srcOrd="2" destOrd="0" presId="urn:microsoft.com/office/officeart/2005/8/layout/venn1"/>
    <dgm:cxn modelId="{761F9C70-B6A3-4FB5-800A-FF733FD97058}" type="presParOf" srcId="{F4DC4611-C03B-41B7-B007-325B771F998E}" destId="{67D2A39A-89B0-42B7-A459-B99E9C3F0D6F}" srcOrd="3" destOrd="0" presId="urn:microsoft.com/office/officeart/2005/8/layout/venn1"/>
    <dgm:cxn modelId="{009A09DB-F450-423A-B8BC-607ECF8E0A3F}" type="presParOf" srcId="{F4DC4611-C03B-41B7-B007-325B771F998E}" destId="{6E7E41C3-A7AB-421C-ACFA-8EFC654DBC0B}" srcOrd="4" destOrd="0" presId="urn:microsoft.com/office/officeart/2005/8/layout/venn1"/>
    <dgm:cxn modelId="{8BB8B489-137D-4BA8-8943-BC61CE5C5098}" type="presParOf" srcId="{F4DC4611-C03B-41B7-B007-325B771F998E}" destId="{FC52DC6A-F1A1-40D3-9ADC-E1BCA72DB35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64C5A-0E78-45E7-A72E-B3DBB2104CF5}">
      <dsp:nvSpPr>
        <dsp:cNvPr id="0" name=""/>
        <dsp:cNvSpPr/>
      </dsp:nvSpPr>
      <dsp:spPr>
        <a:xfrm>
          <a:off x="1849820" y="56274"/>
          <a:ext cx="2701159" cy="270115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Energie besparen</a:t>
          </a:r>
        </a:p>
      </dsp:txBody>
      <dsp:txXfrm>
        <a:off x="2209974" y="528977"/>
        <a:ext cx="1980850" cy="1215521"/>
      </dsp:txXfrm>
    </dsp:sp>
    <dsp:sp modelId="{65EAE33B-B3AC-4D42-A0F6-87690E950DE6}">
      <dsp:nvSpPr>
        <dsp:cNvPr id="0" name=""/>
        <dsp:cNvSpPr/>
      </dsp:nvSpPr>
      <dsp:spPr>
        <a:xfrm>
          <a:off x="2824488" y="1744498"/>
          <a:ext cx="2701159" cy="2701159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Energie duurzaam opwekken</a:t>
          </a:r>
        </a:p>
      </dsp:txBody>
      <dsp:txXfrm>
        <a:off x="3650593" y="2442298"/>
        <a:ext cx="1620695" cy="1485637"/>
      </dsp:txXfrm>
    </dsp:sp>
    <dsp:sp modelId="{6E7E41C3-A7AB-421C-ACFA-8EFC654DBC0B}">
      <dsp:nvSpPr>
        <dsp:cNvPr id="0" name=""/>
        <dsp:cNvSpPr/>
      </dsp:nvSpPr>
      <dsp:spPr>
        <a:xfrm>
          <a:off x="875152" y="1744498"/>
          <a:ext cx="2701159" cy="2701159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Omschakelen naar </a:t>
          </a:r>
          <a:r>
            <a:rPr lang="nl-NL" sz="1800" kern="1200" dirty="0" err="1"/>
            <a:t>aardgasvrij</a:t>
          </a:r>
          <a:endParaRPr lang="nl-NL" sz="1800" kern="1200" dirty="0"/>
        </a:p>
      </dsp:txBody>
      <dsp:txXfrm>
        <a:off x="1129511" y="2442298"/>
        <a:ext cx="1620695" cy="1485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040FD-D2E0-483D-918B-D33E91AB7E9B}" type="datetimeFigureOut">
              <a:rPr lang="nl-NL" smtClean="0"/>
              <a:t>10-5-2022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8037A-0BD9-4E18-A283-586ACEE367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11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17513" y="1241425"/>
            <a:ext cx="5970587" cy="3359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23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8037A-0BD9-4E18-A283-586ACEE3673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231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85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17513" y="1241425"/>
            <a:ext cx="5970587" cy="3359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23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8037A-0BD9-4E18-A283-586ACEE3673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231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8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reden en volgorde voor klimaatafspraken energiebeleid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8037A-0BD9-4E18-A283-586ACEE3673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61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17513" y="1241425"/>
            <a:ext cx="5970587" cy="3359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23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8037A-0BD9-4E18-A283-586ACEE3673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231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76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Middels verschillende plannen en beleidsstukken wordt de basis gelegd voor verduurzaming en mede de warmtetransitie.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8037A-0BD9-4E18-A283-586ACEE3673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17513" y="1241425"/>
            <a:ext cx="5970587" cy="3359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23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8037A-0BD9-4E18-A283-586ACEE3673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231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41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1" y="2130435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4628"/>
            <a:ext cx="12192000" cy="9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224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7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190C-A5D2-46B8-B4E5-400F239DB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36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A53B7-B66B-4116-A88F-B8E2451C9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36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1840-A800-457E-BB46-8A31C0C2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367C-5BF9-484B-A546-24C19BA09152}" type="slidenum">
              <a:rPr lang="en-NL" smtClean="0"/>
              <a:t>‹nr.›</a:t>
            </a:fld>
            <a:endParaRPr lang="en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E4EFF8B-BA77-42BE-9661-3F11DB80B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4004" y="6352540"/>
            <a:ext cx="2743200" cy="365125"/>
          </a:xfrm>
          <a:prstGeom prst="rect">
            <a:avLst/>
          </a:prstGeom>
        </p:spPr>
        <p:txBody>
          <a:bodyPr/>
          <a:lstStyle/>
          <a:p>
            <a:fld id="{D5B82A9C-DD62-4052-96B8-7165747C3CC4}" type="datetimeFigureOut">
              <a:rPr lang="en-NL" smtClean="0"/>
              <a:t>05/10/2022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746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190C-A5D2-46B8-B4E5-400F239DB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360" y="350203"/>
            <a:ext cx="9144000" cy="940117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A53B7-B66B-4116-A88F-B8E2451C9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360" y="1554479"/>
            <a:ext cx="9144000" cy="44643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1840-A800-457E-BB46-8A31C0C2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367C-5BF9-484B-A546-24C19BA09152}" type="slidenum">
              <a:rPr lang="en-NL" smtClean="0"/>
              <a:t>‹nr.›</a:t>
            </a:fld>
            <a:endParaRPr lang="en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7452EE-DB7B-48D5-9DF5-A6C1BB355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4004" y="6352540"/>
            <a:ext cx="2743200" cy="365125"/>
          </a:xfrm>
          <a:prstGeom prst="rect">
            <a:avLst/>
          </a:prstGeom>
        </p:spPr>
        <p:txBody>
          <a:bodyPr/>
          <a:lstStyle/>
          <a:p>
            <a:fld id="{D5B82A9C-DD62-4052-96B8-7165747C3CC4}" type="datetimeFigureOut">
              <a:rPr lang="en-NL" smtClean="0"/>
              <a:t>05/10/2022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0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190C-A5D2-46B8-B4E5-400F239DB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360" y="350203"/>
            <a:ext cx="9144000" cy="940117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A53B7-B66B-4116-A88F-B8E2451C9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360" y="1554479"/>
            <a:ext cx="4444164" cy="44643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1840-A800-457E-BB46-8A31C0C2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367C-5BF9-484B-A546-24C19BA09152}" type="slidenum">
              <a:rPr lang="en-NL" smtClean="0"/>
              <a:t>‹nr.›</a:t>
            </a:fld>
            <a:endParaRPr lang="en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7452EE-DB7B-48D5-9DF5-A6C1BB355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4004" y="6352540"/>
            <a:ext cx="2743200" cy="365125"/>
          </a:xfrm>
          <a:prstGeom prst="rect">
            <a:avLst/>
          </a:prstGeom>
        </p:spPr>
        <p:txBody>
          <a:bodyPr/>
          <a:lstStyle/>
          <a:p>
            <a:fld id="{D5B82A9C-DD62-4052-96B8-7165747C3CC4}" type="datetimeFigureOut">
              <a:rPr lang="en-NL" smtClean="0"/>
              <a:t>05/10/2022</a:t>
            </a:fld>
            <a:endParaRPr lang="en-NL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A47E7E-C8EF-47AE-A0CE-E44E2303D3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1196" y="1553858"/>
            <a:ext cx="4444164" cy="4464355"/>
          </a:xfrm>
          <a:prstGeom prst="rec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6969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1" y="1600205"/>
            <a:ext cx="10972800" cy="42050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9" name="Rechte verbindingslijn 8"/>
          <p:cNvCxnSpPr>
            <a:cxnSpLocks/>
          </p:cNvCxnSpPr>
          <p:nvPr userDrawn="1"/>
        </p:nvCxnSpPr>
        <p:spPr>
          <a:xfrm>
            <a:off x="3266031" y="6197589"/>
            <a:ext cx="7577677" cy="0"/>
          </a:xfrm>
          <a:prstGeom prst="line">
            <a:avLst/>
          </a:prstGeom>
          <a:ln w="88900">
            <a:solidFill>
              <a:srgbClr val="FCC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FDF00FF3-FC23-421B-B44E-C3FBC35FBF80}"/>
              </a:ext>
            </a:extLst>
          </p:cNvPr>
          <p:cNvSpPr/>
          <p:nvPr userDrawn="1"/>
        </p:nvSpPr>
        <p:spPr>
          <a:xfrm>
            <a:off x="11140313" y="6307427"/>
            <a:ext cx="865968" cy="414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1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C6DF305-3315-45F3-82EE-79B0C707F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242" y="6045480"/>
            <a:ext cx="1036039" cy="5378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71175A6-E9EC-4DFF-8E62-99E3EDD08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13" y="5742466"/>
            <a:ext cx="2952072" cy="91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5" y="4406909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87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599" y="1600207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28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3" y="2174877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37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06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93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4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181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07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1" y="160020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1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45B65-827B-4C1A-B101-96C1379FF5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39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defTabSz="6857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6" indent="-214303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F6533-1612-4784-B59B-20826D725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367C-5BF9-484B-A546-24C19BA09152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8AB1BC-DD69-4CFF-A976-2F5248FD87B0}"/>
              </a:ext>
            </a:extLst>
          </p:cNvPr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rgbClr val="051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C6C3C-3A15-49AF-B1C4-62C4F16595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59" y="5666310"/>
            <a:ext cx="984681" cy="970359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F03DC9-1265-4FAC-A586-2664E94EC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4004" y="6352540"/>
            <a:ext cx="2743200" cy="365125"/>
          </a:xfrm>
          <a:prstGeom prst="rect">
            <a:avLst/>
          </a:prstGeom>
        </p:spPr>
        <p:txBody>
          <a:bodyPr/>
          <a:lstStyle/>
          <a:p>
            <a:fld id="{D5B82A9C-DD62-4052-96B8-7165747C3CC4}" type="datetimeFigureOut">
              <a:rPr lang="en-NL" smtClean="0"/>
              <a:t>05/10/2022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035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60.png"/><Relationship Id="rId5" Type="http://schemas.openxmlformats.org/officeDocument/2006/relationships/image" Target="../media/image81.png"/><Relationship Id="rId10" Type="http://schemas.openxmlformats.org/officeDocument/2006/relationships/image" Target="../media/image59.png"/><Relationship Id="rId4" Type="http://schemas.microsoft.com/office/2007/relationships/hdphoto" Target="../media/hdphoto13.wdp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microsoft.com/office/2007/relationships/hdphoto" Target="../media/hdphoto15.wdp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sv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emf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12" Type="http://schemas.openxmlformats.org/officeDocument/2006/relationships/image" Target="../media/image26.svg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14.jpeg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diagramData" Target="../diagrams/data1.xml"/><Relationship Id="rId10" Type="http://schemas.microsoft.com/office/2007/relationships/hdphoto" Target="../media/hdphoto4.wdp"/><Relationship Id="rId19" Type="http://schemas.microsoft.com/office/2007/relationships/diagramDrawing" Target="../diagrams/drawing1.xml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26" Type="http://schemas.microsoft.com/office/2007/relationships/hdphoto" Target="../media/hdphoto7.wdp"/><Relationship Id="rId3" Type="http://schemas.openxmlformats.org/officeDocument/2006/relationships/image" Target="../media/image31.png"/><Relationship Id="rId21" Type="http://schemas.openxmlformats.org/officeDocument/2006/relationships/image" Target="../media/image53.png"/><Relationship Id="rId34" Type="http://schemas.openxmlformats.org/officeDocument/2006/relationships/image" Target="../media/image6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33" Type="http://schemas.openxmlformats.org/officeDocument/2006/relationships/image" Target="../media/image61.jpeg"/><Relationship Id="rId2" Type="http://schemas.openxmlformats.org/officeDocument/2006/relationships/image" Target="../media/image30.png"/><Relationship Id="rId16" Type="http://schemas.openxmlformats.org/officeDocument/2006/relationships/image" Target="../media/image51.png"/><Relationship Id="rId20" Type="http://schemas.openxmlformats.org/officeDocument/2006/relationships/image" Target="../media/image48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microsoft.com/office/2007/relationships/hdphoto" Target="../media/hdphoto6.wdp"/><Relationship Id="rId32" Type="http://schemas.openxmlformats.org/officeDocument/2006/relationships/image" Target="../media/image60.png"/><Relationship Id="rId37" Type="http://schemas.openxmlformats.org/officeDocument/2006/relationships/image" Target="../media/image64.png"/><Relationship Id="rId5" Type="http://schemas.openxmlformats.org/officeDocument/2006/relationships/image" Target="../media/image33.png"/><Relationship Id="rId15" Type="http://schemas.openxmlformats.org/officeDocument/2006/relationships/image" Target="../media/image50.sv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36" Type="http://schemas.microsoft.com/office/2007/relationships/hdphoto" Target="../media/hdphoto9.wdp"/><Relationship Id="rId10" Type="http://schemas.openxmlformats.org/officeDocument/2006/relationships/image" Target="../media/image38.svg"/><Relationship Id="rId19" Type="http://schemas.openxmlformats.org/officeDocument/2006/relationships/image" Target="../media/image47.svg"/><Relationship Id="rId31" Type="http://schemas.openxmlformats.org/officeDocument/2006/relationships/image" Target="../media/image59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9.png"/><Relationship Id="rId22" Type="http://schemas.openxmlformats.org/officeDocument/2006/relationships/image" Target="../media/image45.png"/><Relationship Id="rId27" Type="http://schemas.openxmlformats.org/officeDocument/2006/relationships/image" Target="../media/image56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14E639A-1A76-4654-9FB8-0BB1465DEBF0}"/>
              </a:ext>
            </a:extLst>
          </p:cNvPr>
          <p:cNvSpPr/>
          <p:nvPr/>
        </p:nvSpPr>
        <p:spPr>
          <a:xfrm>
            <a:off x="0" y="5971592"/>
            <a:ext cx="1754155" cy="886408"/>
          </a:xfrm>
          <a:prstGeom prst="rect">
            <a:avLst/>
          </a:prstGeom>
          <a:solidFill>
            <a:srgbClr val="E6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7E31399-2150-44A1-A3B2-E15B95F955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41" y="6068834"/>
            <a:ext cx="1331671" cy="691385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70A15E6-1DF9-4A95-99A2-0B8EF1AF6F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984" y="2026265"/>
            <a:ext cx="5774032" cy="154207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07B69FCB-7048-46E2-BCF4-2BAE9B2098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24" y="6040101"/>
            <a:ext cx="2435290" cy="7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97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4C73B-5514-4E51-B570-8D103F78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CC1C14-7F41-46B6-A693-ECAA094CF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8DA9F0-4AA4-443E-AE8D-7309078644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3614" y="0"/>
            <a:ext cx="13496148" cy="685800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D515D5C-8709-4EEC-BEA7-C9598F4CEE3B}"/>
              </a:ext>
            </a:extLst>
          </p:cNvPr>
          <p:cNvCxnSpPr/>
          <p:nvPr/>
        </p:nvCxnSpPr>
        <p:spPr>
          <a:xfrm flipH="1" flipV="1">
            <a:off x="8856617" y="274638"/>
            <a:ext cx="757646" cy="46559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99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0DE64-8E72-48C8-89F5-F82D3AD7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DCC497-48BB-4189-8EAC-79B9E9706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066772-A183-42E2-AF7D-3B1F8E9A7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032" y="339634"/>
            <a:ext cx="13001135" cy="65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7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AB2C4-382D-45E6-A087-5C1C58359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C3080A-4BF7-479C-906F-7C1A686D5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142CDA-A78D-4400-A92D-3F06F304C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3366" y="309881"/>
            <a:ext cx="13135332" cy="65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6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1C79A-F527-4FE9-A4CE-F596C349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8C943F-93F5-49F3-9EA9-6A6B49F57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EB6EC5F-3AE0-4225-9B79-FD5C64293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086" y="583473"/>
            <a:ext cx="12035246" cy="61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0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4C73B-5514-4E51-B570-8D103F78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CC1C14-7F41-46B6-A693-ECAA094CF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8DA9F0-4AA4-443E-AE8D-7309078644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3614" y="0"/>
            <a:ext cx="13496148" cy="6858000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D5F5D4A-A810-4450-A9EA-262D98FA9F3B}"/>
              </a:ext>
            </a:extLst>
          </p:cNvPr>
          <p:cNvCxnSpPr/>
          <p:nvPr/>
        </p:nvCxnSpPr>
        <p:spPr>
          <a:xfrm flipH="1" flipV="1">
            <a:off x="5873932" y="613342"/>
            <a:ext cx="757646" cy="46559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3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FA05D-E985-495E-89A5-9AE6A161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5F18AE-3F8D-42E2-AD63-4D67DAFBA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CF7EB82-BB62-47C1-B191-19819B33F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9148" y="336006"/>
            <a:ext cx="12750295" cy="652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62A30-214E-464F-8627-51554DBC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0647A1-8F06-47AC-A1B4-A289A503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AA9FFEF-F44D-4702-85DD-EE5A1A17B8FE}"/>
              </a:ext>
            </a:extLst>
          </p:cNvPr>
          <p:cNvSpPr/>
          <p:nvPr/>
        </p:nvSpPr>
        <p:spPr>
          <a:xfrm>
            <a:off x="0" y="5466522"/>
            <a:ext cx="12761843" cy="1574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BD1E923-ADB5-4B55-A16D-DE02B3B2C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772" y="285405"/>
            <a:ext cx="9614376" cy="65725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615DA17-9B94-4747-98B2-1B3C71407242}"/>
              </a:ext>
            </a:extLst>
          </p:cNvPr>
          <p:cNvSpPr/>
          <p:nvPr/>
        </p:nvSpPr>
        <p:spPr>
          <a:xfrm>
            <a:off x="4373217" y="2961860"/>
            <a:ext cx="6102626" cy="178904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7709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62A30-214E-464F-8627-51554DBC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0647A1-8F06-47AC-A1B4-A289A5032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3135086"/>
            <a:ext cx="10972800" cy="267018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Vloer- en dakisolatie kan vaak beter		1992 nieuw bouwbesluit</a:t>
            </a:r>
          </a:p>
          <a:p>
            <a:pPr marL="0" indent="0">
              <a:buNone/>
            </a:pPr>
            <a:r>
              <a:rPr lang="nl-NL" dirty="0"/>
              <a:t>Kies een natuurlijk moment				Betere isolatie</a:t>
            </a:r>
          </a:p>
          <a:p>
            <a:pPr marL="0" indent="0">
              <a:buNone/>
            </a:pPr>
            <a:r>
              <a:rPr lang="nl-NL" dirty="0" err="1"/>
              <a:t>Ongeïsoleerde</a:t>
            </a:r>
            <a:r>
              <a:rPr lang="nl-NL" dirty="0"/>
              <a:t> kunststof kozijnen			Ventilatie met warmte terugwin regeling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AA9FFEF-F44D-4702-85DD-EE5A1A17B8FE}"/>
              </a:ext>
            </a:extLst>
          </p:cNvPr>
          <p:cNvSpPr/>
          <p:nvPr/>
        </p:nvSpPr>
        <p:spPr>
          <a:xfrm>
            <a:off x="0" y="5466522"/>
            <a:ext cx="12761843" cy="1574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BD1E923-ADB5-4B55-A16D-DE02B3B2C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707" y="1104285"/>
            <a:ext cx="6181573" cy="18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F4DA2-DB60-4F4E-9465-6EEB1055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Stappenplan richting </a:t>
            </a:r>
            <a:r>
              <a:rPr lang="nl-NL" dirty="0" err="1"/>
              <a:t>aardgasvrij</a:t>
            </a:r>
            <a:r>
              <a:rPr lang="nl-NL" dirty="0"/>
              <a:t> De Hunze / Van </a:t>
            </a:r>
            <a:r>
              <a:rPr lang="nl-NL" dirty="0" err="1"/>
              <a:t>Starkenborgh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D10E68-C723-4AD5-9A93-640C253BE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1 	Ontdek wat slim is voor uw woning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2 	Begin met kleine maatregelen </a:t>
            </a:r>
          </a:p>
          <a:p>
            <a:pPr marL="0" indent="0">
              <a:buNone/>
            </a:pPr>
            <a:endParaRPr lang="nl-NL" sz="1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9FF140-2C0E-428A-BE4F-2E1F859A7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266" y="2256032"/>
            <a:ext cx="386814" cy="454295"/>
          </a:xfrm>
          <a:prstGeom prst="rect">
            <a:avLst/>
          </a:prstGeom>
        </p:spPr>
      </p:pic>
      <p:pic>
        <p:nvPicPr>
          <p:cNvPr id="6" name="Afbeelding 5" descr="Afbeelding met fles, teken, vrachtwagen, zitten&#10;&#10;Automatisch gegenereerde beschrijving">
            <a:extLst>
              <a:ext uri="{FF2B5EF4-FFF2-40B4-BE49-F238E27FC236}">
                <a16:creationId xmlns:a16="http://schemas.microsoft.com/office/drawing/2014/main" id="{EC094F0C-3EDF-4E81-9364-EC2D9EE611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70" y="1645493"/>
            <a:ext cx="454295" cy="454295"/>
          </a:xfrm>
          <a:prstGeom prst="rect">
            <a:avLst/>
          </a:prstGeom>
        </p:spPr>
      </p:pic>
      <p:pic>
        <p:nvPicPr>
          <p:cNvPr id="7" name="Picture 2" descr="Milieucentraal - OG Wijzer">
            <a:extLst>
              <a:ext uri="{FF2B5EF4-FFF2-40B4-BE49-F238E27FC236}">
                <a16:creationId xmlns:a16="http://schemas.microsoft.com/office/drawing/2014/main" id="{4F569CA9-8F7A-4A9F-8968-FD2040D5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684" y="1536083"/>
            <a:ext cx="1275338" cy="6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4568459A-E366-4A4F-8D99-0F2277E21A40}"/>
              </a:ext>
            </a:extLst>
          </p:cNvPr>
          <p:cNvGrpSpPr/>
          <p:nvPr/>
        </p:nvGrpSpPr>
        <p:grpSpPr>
          <a:xfrm>
            <a:off x="9915541" y="1561160"/>
            <a:ext cx="538628" cy="538628"/>
            <a:chOff x="7321947" y="1145560"/>
            <a:chExt cx="4876800" cy="4876800"/>
          </a:xfrm>
        </p:grpSpPr>
        <p:pic>
          <p:nvPicPr>
            <p:cNvPr id="9" name="Picture 4" descr="Businessman, buyer, dollar, financial advisor, merchant, personal finance,  seller icon - Download on Iconfinder">
              <a:extLst>
                <a:ext uri="{FF2B5EF4-FFF2-40B4-BE49-F238E27FC236}">
                  <a16:creationId xmlns:a16="http://schemas.microsoft.com/office/drawing/2014/main" id="{F68675E1-7943-4A40-B492-CC92C9BA4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47" y="1145560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60FACE22-0625-4C41-A64C-06C71D0EDF45}"/>
                </a:ext>
              </a:extLst>
            </p:cNvPr>
            <p:cNvSpPr/>
            <p:nvPr/>
          </p:nvSpPr>
          <p:spPr>
            <a:xfrm>
              <a:off x="9862604" y="3527757"/>
              <a:ext cx="1751405" cy="1942087"/>
            </a:xfrm>
            <a:prstGeom prst="ellipse">
              <a:avLst/>
            </a:prstGeom>
            <a:solidFill>
              <a:srgbClr val="30303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1" dirty="0"/>
            </a:p>
          </p:txBody>
        </p:sp>
        <p:pic>
          <p:nvPicPr>
            <p:cNvPr id="11" name="Picture 6" descr="Renewable energy icon Royalty Free Vector Image">
              <a:extLst>
                <a:ext uri="{FF2B5EF4-FFF2-40B4-BE49-F238E27FC236}">
                  <a16:creationId xmlns:a16="http://schemas.microsoft.com/office/drawing/2014/main" id="{E9977888-4C5A-449F-BBA6-BC89F9FE5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8244" y="3217081"/>
              <a:ext cx="2506791" cy="2198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435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71" y="105"/>
            <a:ext cx="12191259" cy="6857791"/>
          </a:xfrm>
          <a:prstGeom prst="rect">
            <a:avLst/>
          </a:prstGeom>
          <a:solidFill>
            <a:srgbClr val="FCC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6643"/>
            <a:endParaRPr lang="nl-NL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C320A7A-1184-47C9-AD93-4994D4D41BC4}"/>
              </a:ext>
            </a:extLst>
          </p:cNvPr>
          <p:cNvSpPr txBox="1">
            <a:spLocks/>
          </p:cNvSpPr>
          <p:nvPr/>
        </p:nvSpPr>
        <p:spPr>
          <a:xfrm>
            <a:off x="5607076" y="3333665"/>
            <a:ext cx="5932667" cy="1713831"/>
          </a:xfrm>
          <a:prstGeom prst="rect">
            <a:avLst/>
          </a:prstGeom>
        </p:spPr>
        <p:txBody>
          <a:bodyPr vert="horz" lIns="91437" tIns="45719" rIns="91437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40446"/>
            <a:endParaRPr lang="nl-NL" sz="4800" b="1" dirty="0">
              <a:solidFill>
                <a:prstClr val="black"/>
              </a:solidFill>
              <a:latin typeface="Calibri"/>
            </a:endParaRPr>
          </a:p>
          <a:p>
            <a:pPr algn="l" defTabSz="640446"/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6C8F41C-F0CE-483D-8667-29927B434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072" y="5685636"/>
            <a:ext cx="1979350" cy="1027651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2771A9-D43F-6C4F-9036-3A9DF9ACCA0D}"/>
              </a:ext>
            </a:extLst>
          </p:cNvPr>
          <p:cNvSpPr txBox="1"/>
          <p:nvPr/>
        </p:nvSpPr>
        <p:spPr>
          <a:xfrm>
            <a:off x="3645153" y="2676751"/>
            <a:ext cx="789459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4500" b="1" dirty="0">
                <a:latin typeface="Avenir Black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Subsidie € 10.000</a:t>
            </a:r>
          </a:p>
          <a:p>
            <a:pPr lvl="0">
              <a:defRPr/>
            </a:pPr>
            <a:r>
              <a:rPr lang="nl-NL" sz="3600" i="1" dirty="0">
                <a:latin typeface="Avenir Oblique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Verduurzaming en verbetering</a:t>
            </a:r>
          </a:p>
        </p:txBody>
      </p:sp>
      <p:pic>
        <p:nvPicPr>
          <p:cNvPr id="10" name="Afbeelding 9" descr="Afbeelding met fles, teken, vrachtwagen, zitten&#10;&#10;Automatisch gegenereerde beschrijving">
            <a:extLst>
              <a:ext uri="{FF2B5EF4-FFF2-40B4-BE49-F238E27FC236}">
                <a16:creationId xmlns:a16="http://schemas.microsoft.com/office/drawing/2014/main" id="{36424108-273E-5B4E-8B7C-BA26D78AB2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622" y="2359597"/>
            <a:ext cx="2138805" cy="21388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77572D-1CB1-4BB6-B398-E50B4771E4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2402"/>
            <a:ext cx="12192000" cy="614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2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71" y="105"/>
            <a:ext cx="12191259" cy="6857791"/>
          </a:xfrm>
          <a:prstGeom prst="rect">
            <a:avLst/>
          </a:prstGeom>
          <a:solidFill>
            <a:srgbClr val="FCC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6643"/>
            <a:endParaRPr lang="nl-NL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C320A7A-1184-47C9-AD93-4994D4D41BC4}"/>
              </a:ext>
            </a:extLst>
          </p:cNvPr>
          <p:cNvSpPr txBox="1">
            <a:spLocks/>
          </p:cNvSpPr>
          <p:nvPr/>
        </p:nvSpPr>
        <p:spPr>
          <a:xfrm>
            <a:off x="5607076" y="3333665"/>
            <a:ext cx="5932667" cy="1713831"/>
          </a:xfrm>
          <a:prstGeom prst="rect">
            <a:avLst/>
          </a:prstGeom>
        </p:spPr>
        <p:txBody>
          <a:bodyPr vert="horz" lIns="91437" tIns="45719" rIns="91437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40446"/>
            <a:endParaRPr lang="nl-NL" sz="4800" b="1" dirty="0">
              <a:solidFill>
                <a:prstClr val="black"/>
              </a:solidFill>
              <a:latin typeface="Calibri"/>
            </a:endParaRPr>
          </a:p>
          <a:p>
            <a:pPr algn="l" defTabSz="640446"/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6C8F41C-F0CE-483D-8667-29927B434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02" y="5081109"/>
            <a:ext cx="2134454" cy="1108179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2771A9-D43F-6C4F-9036-3A9DF9ACCA0D}"/>
              </a:ext>
            </a:extLst>
          </p:cNvPr>
          <p:cNvSpPr txBox="1"/>
          <p:nvPr/>
        </p:nvSpPr>
        <p:spPr>
          <a:xfrm>
            <a:off x="1869900" y="1130850"/>
            <a:ext cx="50658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4500" dirty="0">
                <a:latin typeface="Avenir Next Ultra Light" panose="020B0203020202020204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Even voorstellen…</a:t>
            </a:r>
            <a:endParaRPr lang="nl-NL" sz="4500" dirty="0">
              <a:latin typeface="Avenir Next Ultra Light" panose="020B0203020202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 descr="Mannelijk profiel met effen opvulling">
            <a:extLst>
              <a:ext uri="{FF2B5EF4-FFF2-40B4-BE49-F238E27FC236}">
                <a16:creationId xmlns:a16="http://schemas.microsoft.com/office/drawing/2014/main" id="{4D1CAF28-E71D-414D-896A-8A04F5BBB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7" r="627"/>
          <a:stretch/>
        </p:blipFill>
        <p:spPr>
          <a:xfrm>
            <a:off x="1923655" y="2686366"/>
            <a:ext cx="1984587" cy="200977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E97C938-8003-4747-8E8F-91DB0F03EC2A}"/>
              </a:ext>
            </a:extLst>
          </p:cNvPr>
          <p:cNvSpPr txBox="1"/>
          <p:nvPr/>
        </p:nvSpPr>
        <p:spPr>
          <a:xfrm>
            <a:off x="4105801" y="2652507"/>
            <a:ext cx="779881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4500" b="1" dirty="0">
                <a:latin typeface="Avenir Black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Jan-Willem Brontsema</a:t>
            </a:r>
          </a:p>
          <a:p>
            <a:pPr lvl="0">
              <a:defRPr/>
            </a:pPr>
            <a:r>
              <a:rPr lang="nl-NL" sz="2800" dirty="0">
                <a:latin typeface="Avenir Medium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Beleidsmedewerker Energie</a:t>
            </a:r>
          </a:p>
          <a:p>
            <a:pPr lvl="0">
              <a:defRPr/>
            </a:pPr>
            <a:r>
              <a:rPr lang="nl-NL" sz="2800" dirty="0">
                <a:latin typeface="Avenir Medium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Gemeente Groningen</a:t>
            </a:r>
            <a:endParaRPr lang="nl-NL" sz="2800" dirty="0"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88D07FB-821C-45B6-837B-9E6F081456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389" y="4820319"/>
            <a:ext cx="1526283" cy="13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5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F4DA2-DB60-4F4E-9465-6EEB1055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Stappenplan richting </a:t>
            </a:r>
            <a:r>
              <a:rPr lang="nl-NL" dirty="0" err="1"/>
              <a:t>aardgasvrij</a:t>
            </a:r>
            <a:r>
              <a:rPr lang="nl-NL" dirty="0"/>
              <a:t> De Hunze / Van </a:t>
            </a:r>
            <a:r>
              <a:rPr lang="nl-NL" dirty="0" err="1"/>
              <a:t>Starkenborgh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D10E68-C723-4AD5-9A93-640C253BE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1 	Ontdek wat slim is voor uw woning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2 	Begin met kleine maatregelen 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3 	Isoleer gevel, vloer, dak en ventileer 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4 	Verwarm met lage temperatuur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5 	Wek eigen energie op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6 	Van het aardgas af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9FF140-2C0E-428A-BE4F-2E1F859A7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266" y="2256032"/>
            <a:ext cx="386814" cy="454295"/>
          </a:xfrm>
          <a:prstGeom prst="rect">
            <a:avLst/>
          </a:prstGeom>
        </p:spPr>
      </p:pic>
      <p:pic>
        <p:nvPicPr>
          <p:cNvPr id="6" name="Afbeelding 5" descr="Afbeelding met fles, teken, vrachtwagen, zitten&#10;&#10;Automatisch gegenereerde beschrijving">
            <a:extLst>
              <a:ext uri="{FF2B5EF4-FFF2-40B4-BE49-F238E27FC236}">
                <a16:creationId xmlns:a16="http://schemas.microsoft.com/office/drawing/2014/main" id="{EC094F0C-3EDF-4E81-9364-EC2D9EE611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70" y="1645493"/>
            <a:ext cx="454295" cy="454295"/>
          </a:xfrm>
          <a:prstGeom prst="rect">
            <a:avLst/>
          </a:prstGeom>
        </p:spPr>
      </p:pic>
      <p:pic>
        <p:nvPicPr>
          <p:cNvPr id="7" name="Picture 2" descr="Milieucentraal - OG Wijzer">
            <a:extLst>
              <a:ext uri="{FF2B5EF4-FFF2-40B4-BE49-F238E27FC236}">
                <a16:creationId xmlns:a16="http://schemas.microsoft.com/office/drawing/2014/main" id="{4F569CA9-8F7A-4A9F-8968-FD2040D5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684" y="1536083"/>
            <a:ext cx="1275338" cy="6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C0B77130-58C9-4534-8E70-21E04ABFE8E8}"/>
              </a:ext>
            </a:extLst>
          </p:cNvPr>
          <p:cNvGrpSpPr/>
          <p:nvPr/>
        </p:nvGrpSpPr>
        <p:grpSpPr>
          <a:xfrm>
            <a:off x="9915541" y="1561160"/>
            <a:ext cx="538628" cy="538628"/>
            <a:chOff x="7321947" y="1145560"/>
            <a:chExt cx="4876800" cy="4876800"/>
          </a:xfrm>
        </p:grpSpPr>
        <p:pic>
          <p:nvPicPr>
            <p:cNvPr id="9" name="Picture 4" descr="Businessman, buyer, dollar, financial advisor, merchant, personal finance,  seller icon - Download on Iconfinder">
              <a:extLst>
                <a:ext uri="{FF2B5EF4-FFF2-40B4-BE49-F238E27FC236}">
                  <a16:creationId xmlns:a16="http://schemas.microsoft.com/office/drawing/2014/main" id="{44010314-0867-4FF4-802D-900C2447E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47" y="1145560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AE36D1E9-102E-4694-A922-E6CD70D0A8CD}"/>
                </a:ext>
              </a:extLst>
            </p:cNvPr>
            <p:cNvSpPr/>
            <p:nvPr/>
          </p:nvSpPr>
          <p:spPr>
            <a:xfrm>
              <a:off x="9862604" y="3527757"/>
              <a:ext cx="1751405" cy="1942087"/>
            </a:xfrm>
            <a:prstGeom prst="ellipse">
              <a:avLst/>
            </a:prstGeom>
            <a:solidFill>
              <a:srgbClr val="30303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1" dirty="0"/>
            </a:p>
          </p:txBody>
        </p:sp>
        <p:pic>
          <p:nvPicPr>
            <p:cNvPr id="11" name="Picture 6" descr="Renewable energy icon Royalty Free Vector Image">
              <a:extLst>
                <a:ext uri="{FF2B5EF4-FFF2-40B4-BE49-F238E27FC236}">
                  <a16:creationId xmlns:a16="http://schemas.microsoft.com/office/drawing/2014/main" id="{BBC243BA-88B3-40F0-8BDB-114314BF2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8244" y="3217081"/>
              <a:ext cx="2506791" cy="2198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Gemeente Groningen on Twitter: &amp;quot;Isoleren is hét antwoord op de stijgende  gasprijzen. Maar de juiste aanbieder kiezen is een uitdaging. Daarom  organiseert @EnergieloketGro samen met het Regionaal Energieloket een  isolatie- en HR++">
            <a:extLst>
              <a:ext uri="{FF2B5EF4-FFF2-40B4-BE49-F238E27FC236}">
                <a16:creationId xmlns:a16="http://schemas.microsoft.com/office/drawing/2014/main" id="{8344C97C-4115-40CB-9055-63561C48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294" y="2807397"/>
            <a:ext cx="686117" cy="6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158BCB1A-B122-4B54-8D83-A4263C8AD901}"/>
              </a:ext>
            </a:extLst>
          </p:cNvPr>
          <p:cNvGrpSpPr/>
          <p:nvPr/>
        </p:nvGrpSpPr>
        <p:grpSpPr>
          <a:xfrm>
            <a:off x="7080870" y="2852700"/>
            <a:ext cx="695059" cy="695059"/>
            <a:chOff x="7752154" y="4444359"/>
            <a:chExt cx="1057436" cy="1057436"/>
          </a:xfrm>
        </p:grpSpPr>
        <p:pic>
          <p:nvPicPr>
            <p:cNvPr id="14" name="Picture 6" descr="Busje | Gratis Iconen">
              <a:extLst>
                <a:ext uri="{FF2B5EF4-FFF2-40B4-BE49-F238E27FC236}">
                  <a16:creationId xmlns:a16="http://schemas.microsoft.com/office/drawing/2014/main" id="{2FBD010A-78E2-45A1-9710-8A23A96B0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154" y="4444359"/>
              <a:ext cx="1057436" cy="105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Handyman gereedschap | Gratis Iconen">
              <a:extLst>
                <a:ext uri="{FF2B5EF4-FFF2-40B4-BE49-F238E27FC236}">
                  <a16:creationId xmlns:a16="http://schemas.microsoft.com/office/drawing/2014/main" id="{6E046BD2-4212-42E9-8F8B-996C6AC79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359" y="4785800"/>
              <a:ext cx="223107" cy="2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1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D5171F9-0B2D-42D7-B7F9-A879D639B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Afbeelding 14" descr="Afbeelding met tekst, container, blik&#10;&#10;Automatisch gegenereerde beschrijving">
            <a:extLst>
              <a:ext uri="{FF2B5EF4-FFF2-40B4-BE49-F238E27FC236}">
                <a16:creationId xmlns:a16="http://schemas.microsoft.com/office/drawing/2014/main" id="{B24DCEA2-BB5E-42F8-B222-F0BBC2E4E9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01" y="444623"/>
            <a:ext cx="2403091" cy="23369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6DD7BD-233A-4C6E-8659-BED67FC1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C5706EB-7AAD-4DB3-94B5-ECB683F06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917" l="0" r="96333">
                        <a14:foregroundMark x1="95333" y1="17583" x2="32222" y2="11750"/>
                        <a14:foregroundMark x1="29444" y1="12833" x2="1667" y2="62333"/>
                        <a14:foregroundMark x1="77222" y1="93917" x2="0" y2="74167"/>
                        <a14:foregroundMark x1="61778" y1="95333" x2="11222" y2="83583"/>
                        <a14:foregroundMark x1="11222" y1="83583" x2="5778" y2="80917"/>
                        <a14:foregroundMark x1="33778" y1="75083" x2="23889" y2="67667"/>
                        <a14:foregroundMark x1="23889" y1="67667" x2="12667" y2="67333"/>
                        <a14:foregroundMark x1="12667" y1="67333" x2="10778" y2="67667"/>
                        <a14:foregroundMark x1="52778" y1="73250" x2="49222" y2="76250"/>
                        <a14:foregroundMark x1="83444" y1="92917" x2="70111" y2="97917"/>
                        <a14:foregroundMark x1="70111" y1="97917" x2="54556" y2="97250"/>
                        <a14:foregroundMark x1="94333" y1="37000" x2="95000" y2="18417"/>
                        <a14:foregroundMark x1="95000" y1="18417" x2="96333" y2="17333"/>
                        <a14:foregroundMark x1="36000" y1="14000" x2="88333" y2="20917"/>
                        <a14:foregroundMark x1="79556" y1="30667" x2="31444" y2="23333"/>
                        <a14:foregroundMark x1="34556" y1="14583" x2="29444" y2="2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2240"/>
            <a:ext cx="5677680" cy="7570240"/>
          </a:xfr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1ED641B-D887-431F-90E0-FC54AF6ADD43}"/>
              </a:ext>
            </a:extLst>
          </p:cNvPr>
          <p:cNvCxnSpPr>
            <a:cxnSpLocks/>
          </p:cNvCxnSpPr>
          <p:nvPr/>
        </p:nvCxnSpPr>
        <p:spPr>
          <a:xfrm flipV="1">
            <a:off x="-164123" y="-199292"/>
            <a:ext cx="1863969" cy="3540369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Gemeente Groningen on Twitter: &amp;quot;Isoleren is hét antwoord op de stijgende  gasprijzen. Maar de juiste aanbieder kiezen is een uitdaging. Daarom  organiseert @EnergieloketGro samen met het Regionaal Energieloket een  isolatie- en HR++">
            <a:extLst>
              <a:ext uri="{FF2B5EF4-FFF2-40B4-BE49-F238E27FC236}">
                <a16:creationId xmlns:a16="http://schemas.microsoft.com/office/drawing/2014/main" id="{530F6983-9FBF-41F5-AC2B-85A695E2A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3843" y="563407"/>
            <a:ext cx="5348423" cy="53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FCE3E0-A106-4C2B-A964-E383A268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191" y="237742"/>
            <a:ext cx="4376277" cy="62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5DA96FDE-5286-4596-9845-568A0D6FAE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17715">
            <a:off x="6297746" y="316992"/>
            <a:ext cx="659476" cy="65947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4A710F9-CDA4-49C8-A751-F188228016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2869" y="345690"/>
            <a:ext cx="602080" cy="60208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D08F1EF9-929A-F145-9EA6-7147BBA892DB}"/>
              </a:ext>
            </a:extLst>
          </p:cNvPr>
          <p:cNvGrpSpPr/>
          <p:nvPr/>
        </p:nvGrpSpPr>
        <p:grpSpPr>
          <a:xfrm>
            <a:off x="148590" y="1417211"/>
            <a:ext cx="3896195" cy="3577272"/>
            <a:chOff x="148590" y="1417211"/>
            <a:chExt cx="3896195" cy="3577272"/>
          </a:xfrm>
        </p:grpSpPr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9C6F8F66-8ADA-483E-ABB0-C244F24C31A0}"/>
                </a:ext>
              </a:extLst>
            </p:cNvPr>
            <p:cNvSpPr/>
            <p:nvPr/>
          </p:nvSpPr>
          <p:spPr>
            <a:xfrm>
              <a:off x="148590" y="1417211"/>
              <a:ext cx="3896195" cy="3577272"/>
            </a:xfrm>
            <a:prstGeom prst="roundRect">
              <a:avLst/>
            </a:prstGeom>
            <a:solidFill>
              <a:srgbClr val="78C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2800" dirty="0"/>
                <a:t>Warmtenet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F37D41B-7CFA-4F49-B693-5756FED4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834" y="2260018"/>
              <a:ext cx="1009334" cy="1009334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D155D94C-57D0-4C25-90F0-1571579D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469" y="1600205"/>
              <a:ext cx="3553621" cy="2335941"/>
            </a:xfrm>
            <a:prstGeom prst="roundRect">
              <a:avLst>
                <a:gd name="adj" fmla="val 19848"/>
              </a:avLst>
            </a:prstGeom>
            <a:noFill/>
            <a:ln>
              <a:noFill/>
            </a:ln>
            <a:effectLst/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1C620AA-C933-8145-8577-E47878970E11}"/>
              </a:ext>
            </a:extLst>
          </p:cNvPr>
          <p:cNvGrpSpPr/>
          <p:nvPr/>
        </p:nvGrpSpPr>
        <p:grpSpPr>
          <a:xfrm>
            <a:off x="4151941" y="1417211"/>
            <a:ext cx="3896195" cy="3577272"/>
            <a:chOff x="4151941" y="1417211"/>
            <a:chExt cx="3896195" cy="3577272"/>
          </a:xfrm>
        </p:grpSpPr>
        <p:sp>
          <p:nvSpPr>
            <p:cNvPr id="21" name="Rechthoek: afgeronde hoeken 20">
              <a:extLst>
                <a:ext uri="{FF2B5EF4-FFF2-40B4-BE49-F238E27FC236}">
                  <a16:creationId xmlns:a16="http://schemas.microsoft.com/office/drawing/2014/main" id="{25BCF62C-EABF-449F-8A8A-3F8E98E0F142}"/>
                </a:ext>
              </a:extLst>
            </p:cNvPr>
            <p:cNvSpPr/>
            <p:nvPr/>
          </p:nvSpPr>
          <p:spPr>
            <a:xfrm>
              <a:off x="4151941" y="1417211"/>
              <a:ext cx="3896195" cy="3577272"/>
            </a:xfrm>
            <a:prstGeom prst="roundRect">
              <a:avLst/>
            </a:prstGeom>
            <a:solidFill>
              <a:srgbClr val="78C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2800" dirty="0"/>
                <a:t>Geheel Elektrisch</a:t>
              </a:r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7A59BC09-030F-4AAD-8C6E-25CD2826E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4671" y="1593224"/>
              <a:ext cx="3553621" cy="2342922"/>
            </a:xfrm>
            <a:prstGeom prst="roundRect">
              <a:avLst>
                <a:gd name="adj" fmla="val 19848"/>
              </a:avLst>
            </a:prstGeom>
            <a:noFill/>
            <a:ln>
              <a:noFill/>
            </a:ln>
            <a:effectLst/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2A05BAF-338C-DB48-8E11-269337C5B883}"/>
              </a:ext>
            </a:extLst>
          </p:cNvPr>
          <p:cNvGrpSpPr/>
          <p:nvPr/>
        </p:nvGrpSpPr>
        <p:grpSpPr>
          <a:xfrm>
            <a:off x="8151741" y="1416627"/>
            <a:ext cx="3896195" cy="3577272"/>
            <a:chOff x="8151741" y="1416627"/>
            <a:chExt cx="3896195" cy="3577272"/>
          </a:xfrm>
        </p:grpSpPr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07D14154-1662-433F-BEFB-3424D5823680}"/>
                </a:ext>
              </a:extLst>
            </p:cNvPr>
            <p:cNvSpPr/>
            <p:nvPr/>
          </p:nvSpPr>
          <p:spPr>
            <a:xfrm>
              <a:off x="8151741" y="1416627"/>
              <a:ext cx="3896195" cy="3577272"/>
            </a:xfrm>
            <a:prstGeom prst="roundRect">
              <a:avLst/>
            </a:prstGeom>
            <a:solidFill>
              <a:srgbClr val="78C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2800" dirty="0"/>
                <a:t>Hybride</a:t>
              </a:r>
            </a:p>
          </p:txBody>
        </p:sp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41B5A2CD-B378-4060-9F26-8175F0C8C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3027" y="1600205"/>
              <a:ext cx="3553621" cy="2335941"/>
            </a:xfrm>
            <a:prstGeom prst="roundRect">
              <a:avLst>
                <a:gd name="adj" fmla="val 19848"/>
              </a:avLst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89529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inhoud 18" descr="Afbeelding met gebouw, vloer&#10;&#10;Automatisch gegenereerde beschrijving">
            <a:extLst>
              <a:ext uri="{FF2B5EF4-FFF2-40B4-BE49-F238E27FC236}">
                <a16:creationId xmlns:a16="http://schemas.microsoft.com/office/drawing/2014/main" id="{83A85A4D-0286-4C24-9EC1-1E75DF194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7464" y="0"/>
            <a:ext cx="14126912" cy="68580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BC39EE-3164-4DE5-9577-F9C6559375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5168">
            <a:off x="5541859" y="1774767"/>
            <a:ext cx="3957248" cy="5561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0211D4D-D7D7-4679-BEEC-4D8C571B55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0232">
            <a:off x="-341606" y="940581"/>
            <a:ext cx="3674824" cy="5548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E3C780-CAB6-45C1-B0C1-998ADA8C5A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8991">
            <a:off x="3258988" y="-362373"/>
            <a:ext cx="3708904" cy="5553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07C2292-8EAA-4B28-9A6E-DE671367D6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7115">
            <a:off x="8650357" y="148152"/>
            <a:ext cx="3677033" cy="5489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24E9E8-E601-D449-87C7-B3FE786062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>
          <a:xfrm rot="358991">
            <a:off x="3857332" y="-278387"/>
            <a:ext cx="4744120" cy="7103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6A652AAC-3F97-2440-8A35-2902A59BBB4C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500" y="0"/>
            <a:ext cx="5715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618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583E8-B445-4324-BC91-4C082F91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C5BE23-628F-432A-B029-B438F5E39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28DF7F-8709-4DAE-937F-9781B81178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35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54CA0-18E1-4B62-BADE-95A471F3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C272F72-7343-41F4-9802-F08F55181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7232"/>
            <a:ext cx="12192000" cy="7139354"/>
          </a:xfrm>
        </p:spPr>
      </p:pic>
    </p:spTree>
    <p:extLst>
      <p:ext uri="{BB962C8B-B14F-4D97-AF65-F5344CB8AC3E}">
        <p14:creationId xmlns:p14="http://schemas.microsoft.com/office/powerpoint/2010/main" val="4232510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71" y="105"/>
            <a:ext cx="12191259" cy="6857791"/>
          </a:xfrm>
          <a:prstGeom prst="rect">
            <a:avLst/>
          </a:prstGeom>
          <a:solidFill>
            <a:srgbClr val="FCC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6643"/>
            <a:endParaRPr lang="nl-NL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C320A7A-1184-47C9-AD93-4994D4D41BC4}"/>
              </a:ext>
            </a:extLst>
          </p:cNvPr>
          <p:cNvSpPr txBox="1">
            <a:spLocks/>
          </p:cNvSpPr>
          <p:nvPr/>
        </p:nvSpPr>
        <p:spPr>
          <a:xfrm>
            <a:off x="5607076" y="3333665"/>
            <a:ext cx="5932667" cy="1713831"/>
          </a:xfrm>
          <a:prstGeom prst="rect">
            <a:avLst/>
          </a:prstGeom>
        </p:spPr>
        <p:txBody>
          <a:bodyPr vert="horz" lIns="91437" tIns="45719" rIns="91437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40446"/>
            <a:endParaRPr lang="nl-NL" sz="4800" b="1" dirty="0">
              <a:solidFill>
                <a:prstClr val="black"/>
              </a:solidFill>
              <a:latin typeface="Calibri"/>
            </a:endParaRPr>
          </a:p>
          <a:p>
            <a:pPr algn="l" defTabSz="640446"/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6C8F41C-F0CE-483D-8667-29927B434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950" y="5309118"/>
            <a:ext cx="1979350" cy="1027651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E53F493-D0F3-4647-84C8-AC4AE89641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878" y="2198380"/>
            <a:ext cx="6868690" cy="21121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7B04446-4D24-4F34-9287-BFDF998186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785" y="1901902"/>
            <a:ext cx="2685385" cy="24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3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71" y="105"/>
            <a:ext cx="12191259" cy="6857791"/>
          </a:xfrm>
          <a:prstGeom prst="rect">
            <a:avLst/>
          </a:prstGeom>
          <a:solidFill>
            <a:srgbClr val="FCC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6643"/>
            <a:endParaRPr lang="nl-NL" sz="158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A59555-64D2-4813-B054-578000BDA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705" y="1528539"/>
            <a:ext cx="1526283" cy="136896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C320A7A-1184-47C9-AD93-4994D4D41BC4}"/>
              </a:ext>
            </a:extLst>
          </p:cNvPr>
          <p:cNvSpPr txBox="1">
            <a:spLocks/>
          </p:cNvSpPr>
          <p:nvPr/>
        </p:nvSpPr>
        <p:spPr>
          <a:xfrm>
            <a:off x="5607076" y="3333665"/>
            <a:ext cx="5932667" cy="1713831"/>
          </a:xfrm>
          <a:prstGeom prst="rect">
            <a:avLst/>
          </a:prstGeom>
        </p:spPr>
        <p:txBody>
          <a:bodyPr vert="horz" lIns="91437" tIns="45719" rIns="91437" bIns="45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40446"/>
            <a:endParaRPr lang="nl-NL" sz="4800" b="1" dirty="0">
              <a:solidFill>
                <a:prstClr val="black"/>
              </a:solidFill>
              <a:latin typeface="Calibri"/>
            </a:endParaRPr>
          </a:p>
          <a:p>
            <a:pPr algn="l" defTabSz="640446"/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6C8F41C-F0CE-483D-8667-29927B434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072" y="5685636"/>
            <a:ext cx="1979350" cy="1027651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2771A9-D43F-6C4F-9036-3A9DF9ACCA0D}"/>
              </a:ext>
            </a:extLst>
          </p:cNvPr>
          <p:cNvSpPr txBox="1"/>
          <p:nvPr/>
        </p:nvSpPr>
        <p:spPr>
          <a:xfrm>
            <a:off x="3653862" y="1697179"/>
            <a:ext cx="754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3600" b="1" dirty="0">
                <a:latin typeface="Avenir Black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Wat doet de gemeente?</a:t>
            </a:r>
          </a:p>
          <a:p>
            <a:pPr lvl="0">
              <a:defRPr/>
            </a:pPr>
            <a:r>
              <a:rPr lang="nl-NL" sz="3600" i="1" dirty="0">
                <a:latin typeface="Avenir Oblique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Warmtetransitie in Groningen</a:t>
            </a:r>
            <a:endParaRPr lang="nl-NL" sz="3600" i="1" dirty="0">
              <a:latin typeface="Avenir Oblique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23C62E7-F482-46F4-9D1E-7F7C3EDDB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705" y="3847167"/>
            <a:ext cx="1526284" cy="136897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25F6CAE-D4AF-470D-AF2E-F7B525B730E3}"/>
              </a:ext>
            </a:extLst>
          </p:cNvPr>
          <p:cNvSpPr txBox="1"/>
          <p:nvPr/>
        </p:nvSpPr>
        <p:spPr>
          <a:xfrm>
            <a:off x="3653861" y="3847167"/>
            <a:ext cx="812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3600" b="1" dirty="0">
                <a:latin typeface="Avenir Black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Waar kan ik informatie en steun krijgen?</a:t>
            </a:r>
          </a:p>
          <a:p>
            <a:pPr lvl="0">
              <a:defRPr/>
            </a:pPr>
            <a:r>
              <a:rPr lang="nl-NL" sz="3600" i="1" dirty="0">
                <a:latin typeface="Avenir Oblique" panose="02000503020000020003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Energieloket / Energiecoach / Advies</a:t>
            </a:r>
            <a:endParaRPr lang="nl-NL" sz="3600" i="1" dirty="0">
              <a:latin typeface="Avenir Oblique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1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iffeltoren Parijs 25cm beeldje Eiffel Toren | bol.com">
            <a:extLst>
              <a:ext uri="{FF2B5EF4-FFF2-40B4-BE49-F238E27FC236}">
                <a16:creationId xmlns:a16="http://schemas.microsoft.com/office/drawing/2014/main" id="{283FA6A6-227E-4180-BCCB-D0C01B1F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907" y="1491519"/>
            <a:ext cx="865232" cy="201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2E06509-C589-41A7-AA3E-7E7B2F4B7F69}"/>
              </a:ext>
            </a:extLst>
          </p:cNvPr>
          <p:cNvSpPr/>
          <p:nvPr/>
        </p:nvSpPr>
        <p:spPr>
          <a:xfrm>
            <a:off x="60483" y="5650808"/>
            <a:ext cx="3200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4CB2FAA-ACFD-4D57-9FCB-6DC1B55D323B}"/>
              </a:ext>
            </a:extLst>
          </p:cNvPr>
          <p:cNvSpPr/>
          <p:nvPr/>
        </p:nvSpPr>
        <p:spPr>
          <a:xfrm>
            <a:off x="10824708" y="6032835"/>
            <a:ext cx="13311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053169-CE93-4F2A-BD75-56D8412A8A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1" y="6032835"/>
            <a:ext cx="1060365" cy="5505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12D570-C8C2-4349-92E4-BFCD460515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9" y="5738327"/>
            <a:ext cx="2930148" cy="901021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6A10AC8D-AA2A-AE42-A94D-4344C92D6C1F}"/>
              </a:ext>
            </a:extLst>
          </p:cNvPr>
          <p:cNvGrpSpPr/>
          <p:nvPr/>
        </p:nvGrpSpPr>
        <p:grpSpPr>
          <a:xfrm>
            <a:off x="338845" y="1387094"/>
            <a:ext cx="3446018" cy="3151303"/>
            <a:chOff x="277885" y="2345045"/>
            <a:chExt cx="3446018" cy="3151303"/>
          </a:xfrm>
        </p:grpSpPr>
        <p:sp>
          <p:nvSpPr>
            <p:cNvPr id="32" name="Afgeronde rechthoek 31">
              <a:extLst>
                <a:ext uri="{FF2B5EF4-FFF2-40B4-BE49-F238E27FC236}">
                  <a16:creationId xmlns:a16="http://schemas.microsoft.com/office/drawing/2014/main" id="{CBF2457E-B0A8-BE4F-966D-F4E97AFA82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396" y="2345045"/>
              <a:ext cx="2881035" cy="2167909"/>
            </a:xfrm>
            <a:prstGeom prst="round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rgbClr val="FFC5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0803E9B-BD8D-8849-89ED-541BA7F53A2A}"/>
                </a:ext>
              </a:extLst>
            </p:cNvPr>
            <p:cNvSpPr/>
            <p:nvPr/>
          </p:nvSpPr>
          <p:spPr>
            <a:xfrm>
              <a:off x="277885" y="4788462"/>
              <a:ext cx="34460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Tegengaan opwarming </a:t>
              </a:r>
            </a:p>
            <a:p>
              <a:pPr algn="ctr"/>
              <a:r>
                <a:rPr lang="nl-NL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door klimaatverandering</a:t>
              </a:r>
            </a:p>
          </p:txBody>
        </p:sp>
      </p:grpSp>
      <p:sp>
        <p:nvSpPr>
          <p:cNvPr id="36" name="Rechthoek 35">
            <a:extLst>
              <a:ext uri="{FF2B5EF4-FFF2-40B4-BE49-F238E27FC236}">
                <a16:creationId xmlns:a16="http://schemas.microsoft.com/office/drawing/2014/main" id="{9D56503C-81F4-7642-ABC3-4431FC781089}"/>
              </a:ext>
            </a:extLst>
          </p:cNvPr>
          <p:cNvSpPr/>
          <p:nvPr/>
        </p:nvSpPr>
        <p:spPr>
          <a:xfrm>
            <a:off x="4282755" y="3830511"/>
            <a:ext cx="3446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Parijs akkoord &amp;</a:t>
            </a:r>
          </a:p>
          <a:p>
            <a:pPr algn="ctr"/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Nationaal klimaatakkoord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CB3724C3-C2E1-9F43-97CB-70248117F7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673" y="1452266"/>
            <a:ext cx="2881035" cy="1986894"/>
          </a:xfrm>
          <a:prstGeom prst="rect">
            <a:avLst/>
          </a:prstGeom>
          <a:ln>
            <a:noFill/>
          </a:ln>
        </p:spPr>
      </p:pic>
      <p:sp>
        <p:nvSpPr>
          <p:cNvPr id="39" name="Afgeronde rechthoek 38">
            <a:extLst>
              <a:ext uri="{FF2B5EF4-FFF2-40B4-BE49-F238E27FC236}">
                <a16:creationId xmlns:a16="http://schemas.microsoft.com/office/drawing/2014/main" id="{23DEF1C2-AD85-E54B-862A-0985E685DD34}"/>
              </a:ext>
            </a:extLst>
          </p:cNvPr>
          <p:cNvSpPr>
            <a:spLocks noChangeAspect="1"/>
          </p:cNvSpPr>
          <p:nvPr/>
        </p:nvSpPr>
        <p:spPr>
          <a:xfrm>
            <a:off x="4563674" y="1387093"/>
            <a:ext cx="2881034" cy="2167909"/>
          </a:xfrm>
          <a:prstGeom prst="roundRect">
            <a:avLst/>
          </a:prstGeom>
          <a:noFill/>
          <a:ln w="76200">
            <a:solidFill>
              <a:srgbClr val="FFC5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0F5EC11-8817-5F44-BC8A-12FD0B380D29}"/>
              </a:ext>
            </a:extLst>
          </p:cNvPr>
          <p:cNvGrpSpPr/>
          <p:nvPr/>
        </p:nvGrpSpPr>
        <p:grpSpPr>
          <a:xfrm>
            <a:off x="8556138" y="1387093"/>
            <a:ext cx="2881034" cy="2814160"/>
            <a:chOff x="7505417" y="2369559"/>
            <a:chExt cx="2881034" cy="281416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6924D7E-4F3E-274F-A2CA-C8658E88086D}"/>
                </a:ext>
              </a:extLst>
            </p:cNvPr>
            <p:cNvSpPr/>
            <p:nvPr/>
          </p:nvSpPr>
          <p:spPr>
            <a:xfrm>
              <a:off x="7505417" y="4814387"/>
              <a:ext cx="28630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Lokaal energiebeleid</a:t>
              </a:r>
            </a:p>
          </p:txBody>
        </p: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46858584-AF23-8445-995F-65B2A7FAEB2D}"/>
                </a:ext>
              </a:extLst>
            </p:cNvPr>
            <p:cNvGrpSpPr/>
            <p:nvPr/>
          </p:nvGrpSpPr>
          <p:grpSpPr>
            <a:xfrm>
              <a:off x="7505417" y="2369559"/>
              <a:ext cx="2881034" cy="2167909"/>
              <a:chOff x="7505417" y="2369559"/>
              <a:chExt cx="2881034" cy="2167909"/>
            </a:xfrm>
          </p:grpSpPr>
          <p:sp>
            <p:nvSpPr>
              <p:cNvPr id="16" name="Afgeronde rechthoek 15">
                <a:extLst>
                  <a:ext uri="{FF2B5EF4-FFF2-40B4-BE49-F238E27FC236}">
                    <a16:creationId xmlns:a16="http://schemas.microsoft.com/office/drawing/2014/main" id="{2A12B772-D0A0-4248-B1CF-CB11BDE09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05417" y="2369559"/>
                <a:ext cx="2881034" cy="2167909"/>
              </a:xfrm>
              <a:prstGeom prst="roundRect">
                <a:avLst/>
              </a:prstGeom>
              <a:noFill/>
              <a:ln w="76200">
                <a:solidFill>
                  <a:srgbClr val="FFC5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F93285BE-2CE0-E346-97AB-AFF1F4B9D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0102" y="2982118"/>
                <a:ext cx="2104339" cy="1092544"/>
              </a:xfrm>
              <a:prstGeom prst="rect">
                <a:avLst/>
              </a:prstGeom>
            </p:spPr>
          </p:pic>
        </p:grpSp>
      </p:grpSp>
      <p:sp>
        <p:nvSpPr>
          <p:cNvPr id="11" name="Pijl links 10">
            <a:extLst>
              <a:ext uri="{FF2B5EF4-FFF2-40B4-BE49-F238E27FC236}">
                <a16:creationId xmlns:a16="http://schemas.microsoft.com/office/drawing/2014/main" id="{BFCA0A42-2EF6-EE4C-BC3F-8AD032803039}"/>
              </a:ext>
            </a:extLst>
          </p:cNvPr>
          <p:cNvSpPr/>
          <p:nvPr/>
        </p:nvSpPr>
        <p:spPr>
          <a:xfrm>
            <a:off x="7768696" y="2242447"/>
            <a:ext cx="497892" cy="457200"/>
          </a:xfrm>
          <a:prstGeom prst="rightArrow">
            <a:avLst/>
          </a:prstGeom>
          <a:solidFill>
            <a:srgbClr val="FCC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Pijl links 23">
            <a:extLst>
              <a:ext uri="{FF2B5EF4-FFF2-40B4-BE49-F238E27FC236}">
                <a16:creationId xmlns:a16="http://schemas.microsoft.com/office/drawing/2014/main" id="{9220C46D-B8C0-4240-B709-A08185830DED}"/>
              </a:ext>
            </a:extLst>
          </p:cNvPr>
          <p:cNvSpPr/>
          <p:nvPr/>
        </p:nvSpPr>
        <p:spPr>
          <a:xfrm>
            <a:off x="3759012" y="2317324"/>
            <a:ext cx="497892" cy="457200"/>
          </a:xfrm>
          <a:prstGeom prst="rightArrow">
            <a:avLst/>
          </a:prstGeom>
          <a:solidFill>
            <a:srgbClr val="FCC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C7C206-97A7-422B-BE02-1D688E55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825" y="1444937"/>
            <a:ext cx="865232" cy="70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4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 animBg="1"/>
      <p:bldP spid="1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2E06509-C589-41A7-AA3E-7E7B2F4B7F69}"/>
              </a:ext>
            </a:extLst>
          </p:cNvPr>
          <p:cNvSpPr/>
          <p:nvPr/>
        </p:nvSpPr>
        <p:spPr>
          <a:xfrm>
            <a:off x="60483" y="5650808"/>
            <a:ext cx="3200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4CB2FAA-ACFD-4D57-9FCB-6DC1B55D323B}"/>
              </a:ext>
            </a:extLst>
          </p:cNvPr>
          <p:cNvSpPr/>
          <p:nvPr/>
        </p:nvSpPr>
        <p:spPr>
          <a:xfrm>
            <a:off x="10916814" y="5631025"/>
            <a:ext cx="1331169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053169-CE93-4F2A-BD75-56D8412A8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1" y="6032835"/>
            <a:ext cx="1060365" cy="5505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12D570-C8C2-4349-92E4-BFCD460515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9" y="5738327"/>
            <a:ext cx="2930148" cy="90102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1B0C94A-62DE-446D-A50B-181974EE61EE}"/>
              </a:ext>
            </a:extLst>
          </p:cNvPr>
          <p:cNvSpPr txBox="1">
            <a:spLocks/>
          </p:cNvSpPr>
          <p:nvPr/>
        </p:nvSpPr>
        <p:spPr>
          <a:xfrm>
            <a:off x="821094" y="45629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76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rgbClr val="FCC41A"/>
                </a:solidFill>
              </a:rPr>
              <a:t>Programma Energie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C0F0820-1B00-4C4F-BCA8-F92B7F7A56C0}"/>
              </a:ext>
            </a:extLst>
          </p:cNvPr>
          <p:cNvSpPr/>
          <p:nvPr/>
        </p:nvSpPr>
        <p:spPr>
          <a:xfrm>
            <a:off x="3435927" y="665018"/>
            <a:ext cx="6164251" cy="1108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00BBE54-160F-4D61-A4F9-5F4D76FCC09B}"/>
              </a:ext>
            </a:extLst>
          </p:cNvPr>
          <p:cNvGrpSpPr/>
          <p:nvPr/>
        </p:nvGrpSpPr>
        <p:grpSpPr>
          <a:xfrm>
            <a:off x="9747160" y="4034235"/>
            <a:ext cx="1712890" cy="1421764"/>
            <a:chOff x="2160518" y="2550019"/>
            <a:chExt cx="1712890" cy="1421764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DF56F8AF-265F-42A9-934D-D96F990A9EE8}"/>
                </a:ext>
              </a:extLst>
            </p:cNvPr>
            <p:cNvSpPr/>
            <p:nvPr/>
          </p:nvSpPr>
          <p:spPr>
            <a:xfrm>
              <a:off x="2160518" y="2550019"/>
              <a:ext cx="1712890" cy="14217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" name="Afbeelding 11" descr="Afbeelding met object, klok, propeller, tekening&#10;&#10;Automatisch gegenereerde beschrijving">
              <a:extLst>
                <a:ext uri="{FF2B5EF4-FFF2-40B4-BE49-F238E27FC236}">
                  <a16:creationId xmlns:a16="http://schemas.microsoft.com/office/drawing/2014/main" id="{1190321E-E7D7-456C-B5D3-5B7C81E7C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9426" y="2617961"/>
              <a:ext cx="1261173" cy="1252055"/>
            </a:xfrm>
            <a:prstGeom prst="rect">
              <a:avLst/>
            </a:prstGeom>
          </p:spPr>
        </p:pic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C1C3B54-6820-4292-9A51-DCF742257C5C}"/>
              </a:ext>
            </a:extLst>
          </p:cNvPr>
          <p:cNvGrpSpPr/>
          <p:nvPr/>
        </p:nvGrpSpPr>
        <p:grpSpPr>
          <a:xfrm>
            <a:off x="6758955" y="229086"/>
            <a:ext cx="1871753" cy="1421764"/>
            <a:chOff x="8115231" y="2553953"/>
            <a:chExt cx="1871753" cy="1421764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7E3F5E2E-3EF4-4EF8-BEEE-4BDE3C19C80B}"/>
                </a:ext>
              </a:extLst>
            </p:cNvPr>
            <p:cNvSpPr/>
            <p:nvPr/>
          </p:nvSpPr>
          <p:spPr>
            <a:xfrm>
              <a:off x="8194662" y="2553953"/>
              <a:ext cx="1712890" cy="14217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6" name="Afbeelding 15" descr="Afbeelding met tekst&#10;&#10;Automatisch gegenereerde beschrijving">
              <a:extLst>
                <a:ext uri="{FF2B5EF4-FFF2-40B4-BE49-F238E27FC236}">
                  <a16:creationId xmlns:a16="http://schemas.microsoft.com/office/drawing/2014/main" id="{77AEBDEB-E474-4E3C-B65A-D692706A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5231" y="2709575"/>
              <a:ext cx="1871753" cy="1092774"/>
            </a:xfrm>
            <a:prstGeom prst="rect">
              <a:avLst/>
            </a:prstGeom>
          </p:spPr>
        </p:pic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01EF437-A92B-4124-8F14-FB41414A85B3}"/>
              </a:ext>
            </a:extLst>
          </p:cNvPr>
          <p:cNvGrpSpPr/>
          <p:nvPr/>
        </p:nvGrpSpPr>
        <p:grpSpPr>
          <a:xfrm>
            <a:off x="3594474" y="229086"/>
            <a:ext cx="1712890" cy="1421764"/>
            <a:chOff x="6186511" y="2545612"/>
            <a:chExt cx="1712890" cy="1421764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44221704-01CA-469D-840D-7E2E7341D385}"/>
                </a:ext>
              </a:extLst>
            </p:cNvPr>
            <p:cNvSpPr/>
            <p:nvPr/>
          </p:nvSpPr>
          <p:spPr>
            <a:xfrm>
              <a:off x="6186511" y="2545612"/>
              <a:ext cx="1712890" cy="14217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0" name="Afbeelding 19" descr="Afbeelding met tekst, container, blik&#10;&#10;Automatisch gegenereerde beschrijving">
              <a:extLst>
                <a:ext uri="{FF2B5EF4-FFF2-40B4-BE49-F238E27FC236}">
                  <a16:creationId xmlns:a16="http://schemas.microsoft.com/office/drawing/2014/main" id="{85A89DD1-DDE4-444D-AD7C-6C278BD8D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7315" y="2725502"/>
              <a:ext cx="1111283" cy="1080691"/>
            </a:xfrm>
            <a:prstGeom prst="rect">
              <a:avLst/>
            </a:prstGeom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32105472-6EC4-428F-BA53-85D09BF8032A}"/>
              </a:ext>
            </a:extLst>
          </p:cNvPr>
          <p:cNvGrpSpPr/>
          <p:nvPr/>
        </p:nvGrpSpPr>
        <p:grpSpPr>
          <a:xfrm>
            <a:off x="9723867" y="2025232"/>
            <a:ext cx="1712890" cy="1421764"/>
            <a:chOff x="192322" y="2561965"/>
            <a:chExt cx="1712890" cy="1421764"/>
          </a:xfrm>
        </p:grpSpPr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A22A0C14-D6D1-40BC-85A2-4CAED2C3AAAF}"/>
                </a:ext>
              </a:extLst>
            </p:cNvPr>
            <p:cNvSpPr/>
            <p:nvPr/>
          </p:nvSpPr>
          <p:spPr>
            <a:xfrm>
              <a:off x="192322" y="2561965"/>
              <a:ext cx="1712890" cy="14217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4" name="Afbeelding 23" descr="Afbeelding met tekst&#10;&#10;Automatisch gegenereerde beschrijving">
              <a:extLst>
                <a:ext uri="{FF2B5EF4-FFF2-40B4-BE49-F238E27FC236}">
                  <a16:creationId xmlns:a16="http://schemas.microsoft.com/office/drawing/2014/main" id="{BC742317-09D4-4F5E-97E7-B553A3538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61" y="2686537"/>
              <a:ext cx="1341977" cy="1203197"/>
            </a:xfrm>
            <a:prstGeom prst="rect">
              <a:avLst/>
            </a:prstGeom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0D9F6180-FE20-4588-8954-D1F0CBD1B77C}"/>
              </a:ext>
            </a:extLst>
          </p:cNvPr>
          <p:cNvGrpSpPr/>
          <p:nvPr/>
        </p:nvGrpSpPr>
        <p:grpSpPr>
          <a:xfrm>
            <a:off x="779632" y="2021582"/>
            <a:ext cx="1712890" cy="1421764"/>
            <a:chOff x="4166763" y="2550019"/>
            <a:chExt cx="1712890" cy="1421764"/>
          </a:xfrm>
        </p:grpSpPr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id="{608EB9D9-FBFB-4A30-8DE8-1AB6C47451C5}"/>
                </a:ext>
              </a:extLst>
            </p:cNvPr>
            <p:cNvSpPr/>
            <p:nvPr/>
          </p:nvSpPr>
          <p:spPr>
            <a:xfrm>
              <a:off x="4166763" y="2550019"/>
              <a:ext cx="1712890" cy="14217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AB47A510-C267-4828-AF35-985F851D7951}"/>
                </a:ext>
              </a:extLst>
            </p:cNvPr>
            <p:cNvGrpSpPr/>
            <p:nvPr/>
          </p:nvGrpSpPr>
          <p:grpSpPr>
            <a:xfrm>
              <a:off x="4339977" y="2561965"/>
              <a:ext cx="1397872" cy="1397872"/>
              <a:chOff x="6309345" y="2640121"/>
              <a:chExt cx="1397872" cy="1397872"/>
            </a:xfrm>
          </p:grpSpPr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1EAD82EF-EAE2-4039-B624-F785206F87BF}"/>
                  </a:ext>
                </a:extLst>
              </p:cNvPr>
              <p:cNvGrpSpPr/>
              <p:nvPr/>
            </p:nvGrpSpPr>
            <p:grpSpPr>
              <a:xfrm>
                <a:off x="6509157" y="2783129"/>
                <a:ext cx="1036292" cy="1128936"/>
                <a:chOff x="7131796" y="2722374"/>
                <a:chExt cx="1412967" cy="1539285"/>
              </a:xfrm>
            </p:grpSpPr>
            <p:pic>
              <p:nvPicPr>
                <p:cNvPr id="31" name="Afbeelding 30">
                  <a:extLst>
                    <a:ext uri="{FF2B5EF4-FFF2-40B4-BE49-F238E27FC236}">
                      <a16:creationId xmlns:a16="http://schemas.microsoft.com/office/drawing/2014/main" id="{6684A2FB-2D82-49FC-AD3F-83762CCF1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6667" b="92778" l="2906" r="93341">
                              <a14:foregroundMark x1="47094" y1="80444" x2="51332" y2="25556"/>
                              <a14:foregroundMark x1="38499" y1="78444" x2="49758" y2="46889"/>
                              <a14:foregroundMark x1="49758" y1="46889" x2="45642" y2="20333"/>
                              <a14:foregroundMark x1="55569" y1="73889" x2="52785" y2="25556"/>
                              <a14:foregroundMark x1="61259" y1="75889" x2="59927" y2="46444"/>
                              <a14:foregroundMark x1="51332" y1="83000" x2="72639" y2="64778"/>
                              <a14:foregroundMark x1="38499" y1="76444" x2="46247" y2="44889"/>
                              <a14:foregroundMark x1="46247" y1="44889" x2="48547" y2="42556"/>
                              <a14:foregroundMark x1="37167" y1="45111" x2="51332" y2="23000"/>
                              <a14:foregroundMark x1="52058" y1="43222" x2="59927" y2="17111"/>
                              <a14:foregroundMark x1="47094" y1="48444" x2="46368" y2="23000"/>
                              <a14:foregroundMark x1="46368" y1="51667" x2="45642" y2="28889"/>
                              <a14:foregroundMark x1="56295" y1="19000" x2="38499" y2="17778"/>
                              <a14:foregroundMark x1="44189" y1="43222" x2="44189" y2="43222"/>
                              <a14:foregroundMark x1="44189" y1="43222" x2="44189" y2="43222"/>
                              <a14:foregroundMark x1="42131" y1="42556" x2="42131" y2="42556"/>
                              <a14:foregroundMark x1="43462" y1="39333" x2="43462" y2="39333"/>
                              <a14:foregroundMark x1="51332" y1="81111" x2="61985" y2="77111"/>
                              <a14:foregroundMark x1="48547" y1="79778" x2="59927" y2="72556"/>
                              <a14:foregroundMark x1="47821" y1="92778" x2="47821" y2="92778"/>
                              <a14:foregroundMark x1="93341" y1="49778" x2="93341" y2="49778"/>
                              <a14:foregroundMark x1="44915" y1="6667" x2="44915" y2="6667"/>
                              <a14:foregroundMark x1="3027" y1="49111" x2="3027" y2="491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131796" y="2722374"/>
                  <a:ext cx="1412967" cy="1539285"/>
                </a:xfrm>
                <a:prstGeom prst="rect">
                  <a:avLst/>
                </a:prstGeom>
              </p:spPr>
            </p:pic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F9FFCD24-5DFF-467E-88B4-9DAE9A67A518}"/>
                    </a:ext>
                  </a:extLst>
                </p:cNvPr>
                <p:cNvSpPr/>
                <p:nvPr/>
              </p:nvSpPr>
              <p:spPr>
                <a:xfrm>
                  <a:off x="7131796" y="2787741"/>
                  <a:ext cx="1369226" cy="1378150"/>
                </a:xfrm>
                <a:prstGeom prst="ellipse">
                  <a:avLst/>
                </a:prstGeom>
                <a:noFill/>
                <a:ln>
                  <a:solidFill>
                    <a:srgbClr val="97260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C33BA49D-8402-4BE2-A2AC-B4BEBCC58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45" y="2640121"/>
                <a:ext cx="1397872" cy="1397872"/>
              </a:xfrm>
              <a:prstGeom prst="rect">
                <a:avLst/>
              </a:prstGeom>
            </p:spPr>
          </p:pic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742793F-24ED-4A0D-A6A6-227D59674062}"/>
              </a:ext>
            </a:extLst>
          </p:cNvPr>
          <p:cNvGrpSpPr/>
          <p:nvPr/>
        </p:nvGrpSpPr>
        <p:grpSpPr>
          <a:xfrm>
            <a:off x="779632" y="3942987"/>
            <a:ext cx="1712890" cy="1421764"/>
            <a:chOff x="10175921" y="2553953"/>
            <a:chExt cx="1712890" cy="1421764"/>
          </a:xfrm>
        </p:grpSpPr>
        <p:sp>
          <p:nvSpPr>
            <p:cNvPr id="35" name="Rechthoek: afgeronde hoeken 34">
              <a:extLst>
                <a:ext uri="{FF2B5EF4-FFF2-40B4-BE49-F238E27FC236}">
                  <a16:creationId xmlns:a16="http://schemas.microsoft.com/office/drawing/2014/main" id="{B0D4C234-D935-43A6-BF60-F75929C009C8}"/>
                </a:ext>
              </a:extLst>
            </p:cNvPr>
            <p:cNvSpPr/>
            <p:nvPr/>
          </p:nvSpPr>
          <p:spPr>
            <a:xfrm>
              <a:off x="10175921" y="2553953"/>
              <a:ext cx="1712890" cy="14217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9B8EF814-1823-43D6-B93C-A7A43A49ACD4}"/>
                </a:ext>
              </a:extLst>
            </p:cNvPr>
            <p:cNvGrpSpPr/>
            <p:nvPr/>
          </p:nvGrpSpPr>
          <p:grpSpPr>
            <a:xfrm>
              <a:off x="10505001" y="2674163"/>
              <a:ext cx="1145274" cy="1247660"/>
              <a:chOff x="7131796" y="2722374"/>
              <a:chExt cx="1412967" cy="1539285"/>
            </a:xfrm>
          </p:grpSpPr>
          <p:pic>
            <p:nvPicPr>
              <p:cNvPr id="37" name="Afbeelding 36">
                <a:extLst>
                  <a:ext uri="{FF2B5EF4-FFF2-40B4-BE49-F238E27FC236}">
                    <a16:creationId xmlns:a16="http://schemas.microsoft.com/office/drawing/2014/main" id="{977F636F-0051-4BAC-9A19-2931D65A2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667" b="92778" l="2906" r="93341">
                            <a14:foregroundMark x1="47094" y1="80444" x2="51332" y2="25556"/>
                            <a14:foregroundMark x1="38499" y1="78444" x2="49758" y2="46889"/>
                            <a14:foregroundMark x1="49758" y1="46889" x2="45642" y2="20333"/>
                            <a14:foregroundMark x1="55569" y1="73889" x2="52785" y2="25556"/>
                            <a14:foregroundMark x1="61259" y1="75889" x2="59927" y2="46444"/>
                            <a14:foregroundMark x1="51332" y1="83000" x2="72639" y2="64778"/>
                            <a14:foregroundMark x1="38499" y1="76444" x2="46247" y2="44889"/>
                            <a14:foregroundMark x1="46247" y1="44889" x2="48547" y2="42556"/>
                            <a14:foregroundMark x1="37167" y1="45111" x2="51332" y2="23000"/>
                            <a14:foregroundMark x1="52058" y1="43222" x2="59927" y2="17111"/>
                            <a14:foregroundMark x1="47094" y1="48444" x2="46368" y2="23000"/>
                            <a14:foregroundMark x1="46368" y1="51667" x2="45642" y2="28889"/>
                            <a14:foregroundMark x1="56295" y1="19000" x2="38499" y2="17778"/>
                            <a14:foregroundMark x1="44189" y1="43222" x2="44189" y2="43222"/>
                            <a14:foregroundMark x1="44189" y1="43222" x2="44189" y2="43222"/>
                            <a14:foregroundMark x1="42131" y1="42556" x2="42131" y2="42556"/>
                            <a14:foregroundMark x1="43462" y1="39333" x2="43462" y2="39333"/>
                            <a14:foregroundMark x1="51332" y1="81111" x2="61985" y2="77111"/>
                            <a14:foregroundMark x1="48547" y1="79778" x2="59927" y2="72556"/>
                            <a14:foregroundMark x1="47821" y1="92778" x2="47821" y2="92778"/>
                            <a14:foregroundMark x1="93341" y1="49778" x2="93341" y2="49778"/>
                            <a14:foregroundMark x1="44915" y1="6667" x2="44915" y2="6667"/>
                            <a14:foregroundMark x1="3027" y1="49111" x2="3027" y2="49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31796" y="2722374"/>
                <a:ext cx="1412967" cy="1539285"/>
              </a:xfrm>
              <a:prstGeom prst="rect">
                <a:avLst/>
              </a:prstGeom>
            </p:spPr>
          </p:pic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E466DB44-55F8-4A20-A6A3-C7635D06454E}"/>
                  </a:ext>
                </a:extLst>
              </p:cNvPr>
              <p:cNvSpPr/>
              <p:nvPr/>
            </p:nvSpPr>
            <p:spPr>
              <a:xfrm>
                <a:off x="7131796" y="2787741"/>
                <a:ext cx="1369226" cy="1378150"/>
              </a:xfrm>
              <a:prstGeom prst="ellipse">
                <a:avLst/>
              </a:prstGeom>
              <a:noFill/>
              <a:ln>
                <a:solidFill>
                  <a:srgbClr val="9726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E7C1224-9A65-484A-AD05-3C752B5CD4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156335"/>
              </p:ext>
            </p:extLst>
          </p:nvPr>
        </p:nvGraphicFramePr>
        <p:xfrm>
          <a:off x="3108283" y="1636401"/>
          <a:ext cx="6400800" cy="450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72490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5281B47-A794-419F-8D07-2718D0DB8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061"/>
          <a:stretch/>
        </p:blipFill>
        <p:spPr>
          <a:xfrm>
            <a:off x="2368731" y="2627273"/>
            <a:ext cx="921954" cy="5526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013D3A7-BC3E-4193-93B3-A7043A1AB9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600" y="-28768"/>
            <a:ext cx="2930217" cy="29302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9BA3F29-2B7A-45F7-933A-0D294C0539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9684" y="2100372"/>
            <a:ext cx="498523" cy="49852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03E73B-4FA0-490F-A39E-713B48D213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5429" y="2202149"/>
            <a:ext cx="384291" cy="38429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901E19-B8AA-4B91-B438-4998404FA8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371886" y="1491945"/>
            <a:ext cx="1526737" cy="15267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E43414-51C5-43D3-99C0-833D28C079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5061" y="2013185"/>
            <a:ext cx="227198" cy="2271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540774-5BDC-437F-A6E2-24FA67D1F65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665" y="664240"/>
            <a:ext cx="1926570" cy="1926570"/>
          </a:xfrm>
          <a:prstGeom prst="rect">
            <a:avLst/>
          </a:prstGeom>
        </p:spPr>
      </p:pic>
      <p:sp>
        <p:nvSpPr>
          <p:cNvPr id="12" name="Boog 11">
            <a:extLst>
              <a:ext uri="{FF2B5EF4-FFF2-40B4-BE49-F238E27FC236}">
                <a16:creationId xmlns:a16="http://schemas.microsoft.com/office/drawing/2014/main" id="{ACA3F507-F3CF-489A-8547-978A530D1DF4}"/>
              </a:ext>
            </a:extLst>
          </p:cNvPr>
          <p:cNvSpPr/>
          <p:nvPr/>
        </p:nvSpPr>
        <p:spPr>
          <a:xfrm rot="5400000">
            <a:off x="2247548" y="2168048"/>
            <a:ext cx="1158752" cy="1079673"/>
          </a:xfrm>
          <a:prstGeom prst="arc">
            <a:avLst>
              <a:gd name="adj1" fmla="val 16167228"/>
              <a:gd name="adj2" fmla="val 5534092"/>
            </a:avLst>
          </a:prstGeom>
          <a:ln w="307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oog 12">
            <a:extLst>
              <a:ext uri="{FF2B5EF4-FFF2-40B4-BE49-F238E27FC236}">
                <a16:creationId xmlns:a16="http://schemas.microsoft.com/office/drawing/2014/main" id="{3D09E021-3068-4659-9854-3F97C2EC7FA9}"/>
              </a:ext>
            </a:extLst>
          </p:cNvPr>
          <p:cNvSpPr/>
          <p:nvPr/>
        </p:nvSpPr>
        <p:spPr>
          <a:xfrm rot="5400000">
            <a:off x="2239480" y="2146392"/>
            <a:ext cx="1158752" cy="908232"/>
          </a:xfrm>
          <a:prstGeom prst="arc">
            <a:avLst>
              <a:gd name="adj1" fmla="val 16222847"/>
              <a:gd name="adj2" fmla="val 5085224"/>
            </a:avLst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6075F91B-440F-49D3-9668-B1C78121029B}"/>
              </a:ext>
            </a:extLst>
          </p:cNvPr>
          <p:cNvCxnSpPr>
            <a:cxnSpLocks/>
          </p:cNvCxnSpPr>
          <p:nvPr/>
        </p:nvCxnSpPr>
        <p:spPr>
          <a:xfrm>
            <a:off x="3215816" y="2632107"/>
            <a:ext cx="7519081" cy="28086"/>
          </a:xfrm>
          <a:prstGeom prst="line">
            <a:avLst/>
          </a:prstGeom>
          <a:ln w="1016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AD67F4-0AF1-488E-A387-C57F0B3E9D2A}"/>
              </a:ext>
            </a:extLst>
          </p:cNvPr>
          <p:cNvCxnSpPr>
            <a:cxnSpLocks/>
          </p:cNvCxnSpPr>
          <p:nvPr/>
        </p:nvCxnSpPr>
        <p:spPr>
          <a:xfrm flipV="1">
            <a:off x="1133697" y="2644523"/>
            <a:ext cx="1284574" cy="11400"/>
          </a:xfrm>
          <a:prstGeom prst="line">
            <a:avLst/>
          </a:prstGeom>
          <a:ln w="1016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4B24848F-0629-4069-9B4F-95A0AC842CF8}"/>
              </a:ext>
            </a:extLst>
          </p:cNvPr>
          <p:cNvCxnSpPr>
            <a:cxnSpLocks/>
          </p:cNvCxnSpPr>
          <p:nvPr/>
        </p:nvCxnSpPr>
        <p:spPr>
          <a:xfrm flipV="1">
            <a:off x="5051608" y="1589550"/>
            <a:ext cx="2043597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C09275BD-76A0-4F2A-AF81-564BB116C4F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59522" y="1077013"/>
            <a:ext cx="522364" cy="52236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4E11612-BF0C-4D17-93B1-E86073C06F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10" y="51904"/>
            <a:ext cx="1066632" cy="915041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7326F465-5B9A-4CCD-9AEC-EABF9C223AA9}"/>
              </a:ext>
            </a:extLst>
          </p:cNvPr>
          <p:cNvSpPr/>
          <p:nvPr/>
        </p:nvSpPr>
        <p:spPr>
          <a:xfrm>
            <a:off x="9499863" y="2059156"/>
            <a:ext cx="1135429" cy="5349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tx1"/>
                </a:solidFill>
              </a:rPr>
              <a:t>nu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5C3DD85-27AD-4808-B991-58DA41FA6BD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543" y="1700667"/>
            <a:ext cx="613682" cy="46917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685388B-172A-4D9A-B213-2FD2790350C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680" y="51904"/>
            <a:ext cx="1622404" cy="915041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465586F2-F8D5-473E-A0A9-89A7FFF0769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866" y="982589"/>
            <a:ext cx="602787" cy="602787"/>
          </a:xfrm>
          <a:prstGeom prst="rect">
            <a:avLst/>
          </a:prstGeom>
        </p:spPr>
      </p:pic>
      <p:sp>
        <p:nvSpPr>
          <p:cNvPr id="44" name="Rechthoek 43">
            <a:extLst>
              <a:ext uri="{FF2B5EF4-FFF2-40B4-BE49-F238E27FC236}">
                <a16:creationId xmlns:a16="http://schemas.microsoft.com/office/drawing/2014/main" id="{6FBA27DC-DD61-41BE-A0D4-82103CE25B03}"/>
              </a:ext>
            </a:extLst>
          </p:cNvPr>
          <p:cNvSpPr/>
          <p:nvPr/>
        </p:nvSpPr>
        <p:spPr>
          <a:xfrm>
            <a:off x="0" y="5204699"/>
            <a:ext cx="12439291" cy="1529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898583C-F838-47B4-94F1-5CE701809E3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17715">
            <a:off x="6689423" y="4427367"/>
            <a:ext cx="274786" cy="27478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0C6E280-E827-4245-B10F-76A48BB6C9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4644" y="5963181"/>
            <a:ext cx="921954" cy="1025013"/>
          </a:xfrm>
          <a:prstGeom prst="rect">
            <a:avLst/>
          </a:prstGeom>
        </p:spPr>
      </p:pic>
      <p:sp>
        <p:nvSpPr>
          <p:cNvPr id="23" name="Boog 22">
            <a:extLst>
              <a:ext uri="{FF2B5EF4-FFF2-40B4-BE49-F238E27FC236}">
                <a16:creationId xmlns:a16="http://schemas.microsoft.com/office/drawing/2014/main" id="{E099A399-172C-4014-B9D6-62D52E21DCFF}"/>
              </a:ext>
            </a:extLst>
          </p:cNvPr>
          <p:cNvSpPr/>
          <p:nvPr/>
        </p:nvSpPr>
        <p:spPr>
          <a:xfrm rot="5400000">
            <a:off x="2343461" y="5709656"/>
            <a:ext cx="1158752" cy="1079673"/>
          </a:xfrm>
          <a:prstGeom prst="arc">
            <a:avLst>
              <a:gd name="adj1" fmla="val 16167228"/>
              <a:gd name="adj2" fmla="val 5534092"/>
            </a:avLst>
          </a:prstGeom>
          <a:ln w="282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13DD8F4-A0A6-4279-A1CE-645CCE7AF8EA}"/>
              </a:ext>
            </a:extLst>
          </p:cNvPr>
          <p:cNvSpPr/>
          <p:nvPr/>
        </p:nvSpPr>
        <p:spPr>
          <a:xfrm>
            <a:off x="9540093" y="5727646"/>
            <a:ext cx="1135429" cy="5349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tx1"/>
                </a:solidFill>
              </a:rPr>
              <a:t>20??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01AFF13F-8E4A-4E5F-AC71-F5BF40AC70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576" y="3525902"/>
            <a:ext cx="2930217" cy="293021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DADDE50-A6B8-44DB-9C74-95E291800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8660" y="5655042"/>
            <a:ext cx="498523" cy="49852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85AD84E-AB64-4858-AC60-7CD737F405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85701"/>
          <a:stretch/>
        </p:blipFill>
        <p:spPr>
          <a:xfrm>
            <a:off x="4965933" y="5967783"/>
            <a:ext cx="1056296" cy="15103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5458919-B30E-4B90-BE7D-D4432F659FA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4037" y="5567855"/>
            <a:ext cx="227198" cy="227198"/>
          </a:xfrm>
          <a:prstGeom prst="rect">
            <a:avLst/>
          </a:prstGeom>
        </p:spPr>
      </p:pic>
      <p:sp>
        <p:nvSpPr>
          <p:cNvPr id="29" name="Boog 28">
            <a:extLst>
              <a:ext uri="{FF2B5EF4-FFF2-40B4-BE49-F238E27FC236}">
                <a16:creationId xmlns:a16="http://schemas.microsoft.com/office/drawing/2014/main" id="{72801171-1E35-4C06-88C0-82407B6077D9}"/>
              </a:ext>
            </a:extLst>
          </p:cNvPr>
          <p:cNvSpPr/>
          <p:nvPr/>
        </p:nvSpPr>
        <p:spPr>
          <a:xfrm rot="5400000">
            <a:off x="2356524" y="5722718"/>
            <a:ext cx="1158752" cy="1079673"/>
          </a:xfrm>
          <a:prstGeom prst="arc">
            <a:avLst>
              <a:gd name="adj1" fmla="val 16167228"/>
              <a:gd name="adj2" fmla="val 5534092"/>
            </a:avLst>
          </a:prstGeom>
          <a:ln w="282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Boog 29">
            <a:extLst>
              <a:ext uri="{FF2B5EF4-FFF2-40B4-BE49-F238E27FC236}">
                <a16:creationId xmlns:a16="http://schemas.microsoft.com/office/drawing/2014/main" id="{9B364C64-EB53-4014-9F1B-5186FD312FF7}"/>
              </a:ext>
            </a:extLst>
          </p:cNvPr>
          <p:cNvSpPr/>
          <p:nvPr/>
        </p:nvSpPr>
        <p:spPr>
          <a:xfrm rot="5400000">
            <a:off x="2348456" y="5701062"/>
            <a:ext cx="1158752" cy="908232"/>
          </a:xfrm>
          <a:prstGeom prst="arc">
            <a:avLst>
              <a:gd name="adj1" fmla="val 16222847"/>
              <a:gd name="adj2" fmla="val 5085224"/>
            </a:avLst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5ECE7D8-9C1D-4C2D-AF0E-CC603DFBE8FF}"/>
              </a:ext>
            </a:extLst>
          </p:cNvPr>
          <p:cNvCxnSpPr>
            <a:cxnSpLocks/>
          </p:cNvCxnSpPr>
          <p:nvPr/>
        </p:nvCxnSpPr>
        <p:spPr>
          <a:xfrm>
            <a:off x="3324792" y="6186777"/>
            <a:ext cx="7519081" cy="28086"/>
          </a:xfrm>
          <a:prstGeom prst="line">
            <a:avLst/>
          </a:prstGeom>
          <a:ln w="1016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DD88DAA2-1BBE-4E1A-A3F1-2574A2686AB6}"/>
              </a:ext>
            </a:extLst>
          </p:cNvPr>
          <p:cNvCxnSpPr>
            <a:cxnSpLocks/>
          </p:cNvCxnSpPr>
          <p:nvPr/>
        </p:nvCxnSpPr>
        <p:spPr>
          <a:xfrm flipV="1">
            <a:off x="1242673" y="6199193"/>
            <a:ext cx="1284574" cy="11400"/>
          </a:xfrm>
          <a:prstGeom prst="line">
            <a:avLst/>
          </a:prstGeom>
          <a:ln w="1016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F3BF8764-5A89-4418-AE5A-869DA84ACCBB}"/>
              </a:ext>
            </a:extLst>
          </p:cNvPr>
          <p:cNvCxnSpPr>
            <a:cxnSpLocks/>
          </p:cNvCxnSpPr>
          <p:nvPr/>
        </p:nvCxnSpPr>
        <p:spPr>
          <a:xfrm flipV="1">
            <a:off x="5160584" y="5144220"/>
            <a:ext cx="2043597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A153AB46-E25D-45DA-A5EA-DC921541728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68498" y="4551260"/>
            <a:ext cx="683340" cy="60278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E1F5123F-9122-44EA-AD20-F4AE7D9E8F9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44606" y="5125871"/>
            <a:ext cx="1611251" cy="16112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2F3C1ED8-358C-4350-9AEC-6B6B305992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85701"/>
          <a:stretch/>
        </p:blipFill>
        <p:spPr>
          <a:xfrm>
            <a:off x="5601451" y="5963181"/>
            <a:ext cx="1056296" cy="151038"/>
          </a:xfrm>
          <a:prstGeom prst="rect">
            <a:avLst/>
          </a:prstGeom>
        </p:spPr>
      </p:pic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E7BC6C0F-F6C0-4721-8FE9-5C00E1233CCE}"/>
              </a:ext>
            </a:extLst>
          </p:cNvPr>
          <p:cNvCxnSpPr>
            <a:cxnSpLocks/>
          </p:cNvCxnSpPr>
          <p:nvPr/>
        </p:nvCxnSpPr>
        <p:spPr>
          <a:xfrm>
            <a:off x="6237115" y="3727049"/>
            <a:ext cx="1181181" cy="95971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8864FD74-2114-4CF6-A061-3C695D91EA7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966" y="5308538"/>
            <a:ext cx="613682" cy="469176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AD213012-5889-49A3-BA5E-43F34F514A1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650" y="3172453"/>
            <a:ext cx="1066632" cy="915041"/>
          </a:xfrm>
          <a:prstGeom prst="rect">
            <a:avLst/>
          </a:prstGeom>
        </p:spPr>
      </p:pic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58817BA5-A4E1-4702-8EC3-C567CD7ABC52}"/>
              </a:ext>
            </a:extLst>
          </p:cNvPr>
          <p:cNvSpPr/>
          <p:nvPr/>
        </p:nvSpPr>
        <p:spPr>
          <a:xfrm>
            <a:off x="7153497" y="6045777"/>
            <a:ext cx="320040" cy="92185"/>
          </a:xfrm>
          <a:custGeom>
            <a:avLst/>
            <a:gdLst>
              <a:gd name="connsiteX0" fmla="*/ 320040 w 320040"/>
              <a:gd name="connsiteY0" fmla="*/ 0 h 92185"/>
              <a:gd name="connsiteX1" fmla="*/ 262890 w 320040"/>
              <a:gd name="connsiteY1" fmla="*/ 91440 h 92185"/>
              <a:gd name="connsiteX2" fmla="*/ 0 w 320040"/>
              <a:gd name="connsiteY2" fmla="*/ 45720 h 92185"/>
              <a:gd name="connsiteX3" fmla="*/ 0 w 320040"/>
              <a:gd name="connsiteY3" fmla="*/ 45720 h 9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" h="92185">
                <a:moveTo>
                  <a:pt x="320040" y="0"/>
                </a:moveTo>
                <a:cubicBezTo>
                  <a:pt x="318135" y="41910"/>
                  <a:pt x="316230" y="83820"/>
                  <a:pt x="262890" y="91440"/>
                </a:cubicBezTo>
                <a:cubicBezTo>
                  <a:pt x="209550" y="99060"/>
                  <a:pt x="0" y="45720"/>
                  <a:pt x="0" y="45720"/>
                </a:cubicBezTo>
                <a:lnTo>
                  <a:pt x="0" y="45720"/>
                </a:ln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0A831DEF-837F-4758-8862-B922B5D7681B}"/>
              </a:ext>
            </a:extLst>
          </p:cNvPr>
          <p:cNvSpPr/>
          <p:nvPr/>
        </p:nvSpPr>
        <p:spPr>
          <a:xfrm>
            <a:off x="6059399" y="5632561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8" name="Rechte verbindingslijn 57">
            <a:extLst>
              <a:ext uri="{FF2B5EF4-FFF2-40B4-BE49-F238E27FC236}">
                <a16:creationId xmlns:a16="http://schemas.microsoft.com/office/drawing/2014/main" id="{4A06D6C5-A7AB-4C03-8EAE-23964F7C61F5}"/>
              </a:ext>
            </a:extLst>
          </p:cNvPr>
          <p:cNvCxnSpPr/>
          <p:nvPr/>
        </p:nvCxnSpPr>
        <p:spPr>
          <a:xfrm flipV="1">
            <a:off x="6070793" y="5620146"/>
            <a:ext cx="0" cy="63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E98B3567-35D0-4554-898B-FE36751F3527}"/>
              </a:ext>
            </a:extLst>
          </p:cNvPr>
          <p:cNvCxnSpPr/>
          <p:nvPr/>
        </p:nvCxnSpPr>
        <p:spPr>
          <a:xfrm flipV="1">
            <a:off x="6097835" y="5622608"/>
            <a:ext cx="0" cy="63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7A2A845F-4196-430F-926D-AE7EAC12CD5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781" y="3008754"/>
            <a:ext cx="2539938" cy="3161440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5CAA90A6-71ED-44CA-8DBB-D35723D74B32}"/>
              </a:ext>
            </a:extLst>
          </p:cNvPr>
          <p:cNvCxnSpPr/>
          <p:nvPr/>
        </p:nvCxnSpPr>
        <p:spPr>
          <a:xfrm flipV="1">
            <a:off x="4992060" y="4736259"/>
            <a:ext cx="0" cy="14339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154B3812-C698-484C-A402-842588616325}"/>
              </a:ext>
            </a:extLst>
          </p:cNvPr>
          <p:cNvCxnSpPr/>
          <p:nvPr/>
        </p:nvCxnSpPr>
        <p:spPr>
          <a:xfrm flipV="1">
            <a:off x="7273853" y="4712736"/>
            <a:ext cx="0" cy="14339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3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9" grpId="0" animBg="1"/>
      <p:bldP spid="30" grpId="0" animBg="1"/>
      <p:bldP spid="43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14478F6-575D-4960-B2C9-CB05D68896E3}"/>
              </a:ext>
            </a:extLst>
          </p:cNvPr>
          <p:cNvSpPr/>
          <p:nvPr/>
        </p:nvSpPr>
        <p:spPr>
          <a:xfrm>
            <a:off x="-19556" y="5615514"/>
            <a:ext cx="12223079" cy="1241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4FFC477A-1691-434E-9E9F-9707EB5D15A6}"/>
              </a:ext>
            </a:extLst>
          </p:cNvPr>
          <p:cNvSpPr/>
          <p:nvPr/>
        </p:nvSpPr>
        <p:spPr>
          <a:xfrm>
            <a:off x="671122" y="2458377"/>
            <a:ext cx="10849755" cy="1687029"/>
          </a:xfrm>
          <a:prstGeom prst="roundRect">
            <a:avLst/>
          </a:prstGeom>
          <a:solidFill>
            <a:srgbClr val="78C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13D3A7-BC3E-4193-93B3-A7043A1AB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881" y="308519"/>
            <a:ext cx="1208296" cy="12936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9BA3F29-2B7A-45F7-933A-0D294C0539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7662" y="1248524"/>
            <a:ext cx="205569" cy="2200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03E73B-4FA0-490F-A39E-713B48D213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338" y="1293458"/>
            <a:ext cx="158465" cy="1696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901E19-B8AA-4B91-B438-4998404FA8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570310" y="979906"/>
            <a:ext cx="629561" cy="6740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E43414-51C5-43D3-99C0-833D28C079E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44836" y="1210031"/>
            <a:ext cx="93687" cy="1003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540774-5BDC-437F-A6E2-24FA67D1F6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20" y="614479"/>
            <a:ext cx="794435" cy="850571"/>
          </a:xfrm>
          <a:prstGeom prst="rect">
            <a:avLst/>
          </a:prstGeom>
        </p:spPr>
      </p:pic>
      <p:sp>
        <p:nvSpPr>
          <p:cNvPr id="12" name="Boog 11">
            <a:extLst>
              <a:ext uri="{FF2B5EF4-FFF2-40B4-BE49-F238E27FC236}">
                <a16:creationId xmlns:a16="http://schemas.microsoft.com/office/drawing/2014/main" id="{ACA3F507-F3CF-489A-8547-978A530D1DF4}"/>
              </a:ext>
            </a:extLst>
          </p:cNvPr>
          <p:cNvSpPr/>
          <p:nvPr/>
        </p:nvSpPr>
        <p:spPr>
          <a:xfrm rot="5400000">
            <a:off x="440371" y="1294132"/>
            <a:ext cx="511583" cy="445211"/>
          </a:xfrm>
          <a:prstGeom prst="arc">
            <a:avLst>
              <a:gd name="adj1" fmla="val 16167228"/>
              <a:gd name="adj2" fmla="val 5534092"/>
            </a:avLst>
          </a:prstGeom>
          <a:ln w="2381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4B24848F-0629-4069-9B4F-95A0AC842CF8}"/>
              </a:ext>
            </a:extLst>
          </p:cNvPr>
          <p:cNvCxnSpPr>
            <a:cxnSpLocks/>
          </p:cNvCxnSpPr>
          <p:nvPr/>
        </p:nvCxnSpPr>
        <p:spPr>
          <a:xfrm flipV="1">
            <a:off x="1613526" y="1022998"/>
            <a:ext cx="84269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C09275BD-76A0-4F2A-AF81-564BB116C4F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9261" y="796716"/>
            <a:ext cx="215401" cy="23062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12AAD62-94B1-4502-8ACA-DFFA0BF64EB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59992" y="2805057"/>
            <a:ext cx="915313" cy="915313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1CCCF97-B7A8-483F-9444-8D2D6647390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537" y="2787884"/>
            <a:ext cx="1141991" cy="114199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ACC54D5-3387-4A1B-B246-24BB322137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6187" y="2937132"/>
            <a:ext cx="706080" cy="70608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05A8EB2-5D4A-4263-BE3F-4FFC4469906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70337" y="2914538"/>
            <a:ext cx="1079674" cy="775942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B784AF59-D306-4195-917D-41EF66FEE568}"/>
              </a:ext>
            </a:extLst>
          </p:cNvPr>
          <p:cNvSpPr txBox="1"/>
          <p:nvPr/>
        </p:nvSpPr>
        <p:spPr>
          <a:xfrm>
            <a:off x="2257074" y="2941590"/>
            <a:ext cx="1288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A+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297F9EB-B5D2-4789-A5B6-ECCB7EC183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577744" y="2775749"/>
            <a:ext cx="1145301" cy="1145301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B15B9467-F71C-48B6-A0B3-AD4579DADD9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38" b="21311"/>
          <a:stretch/>
        </p:blipFill>
        <p:spPr>
          <a:xfrm flipH="1">
            <a:off x="4258473" y="2514298"/>
            <a:ext cx="371305" cy="93759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591E19C-EEAA-4AF7-8551-E11247CAFC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351" y="2943246"/>
            <a:ext cx="638760" cy="638760"/>
          </a:xfrm>
          <a:prstGeom prst="rect">
            <a:avLst/>
          </a:prstGeom>
        </p:spPr>
      </p:pic>
      <p:grpSp>
        <p:nvGrpSpPr>
          <p:cNvPr id="40" name="Groep 39">
            <a:extLst>
              <a:ext uri="{FF2B5EF4-FFF2-40B4-BE49-F238E27FC236}">
                <a16:creationId xmlns:a16="http://schemas.microsoft.com/office/drawing/2014/main" id="{FD18FE87-C704-434A-9182-1A18CEC4B761}"/>
              </a:ext>
            </a:extLst>
          </p:cNvPr>
          <p:cNvGrpSpPr/>
          <p:nvPr/>
        </p:nvGrpSpPr>
        <p:grpSpPr>
          <a:xfrm>
            <a:off x="3410884" y="2945062"/>
            <a:ext cx="716600" cy="668366"/>
            <a:chOff x="2316577" y="4368088"/>
            <a:chExt cx="716600" cy="668366"/>
          </a:xfrm>
        </p:grpSpPr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667D45D0-259A-4068-9573-81875B2C1D82}"/>
                </a:ext>
              </a:extLst>
            </p:cNvPr>
            <p:cNvGrpSpPr/>
            <p:nvPr/>
          </p:nvGrpSpPr>
          <p:grpSpPr>
            <a:xfrm>
              <a:off x="2316577" y="4368088"/>
              <a:ext cx="716600" cy="668366"/>
              <a:chOff x="1218482" y="4491476"/>
              <a:chExt cx="716600" cy="668366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4C4F3269-BD4B-4302-8577-45C0D28F28D1}"/>
                  </a:ext>
                </a:extLst>
              </p:cNvPr>
              <p:cNvSpPr/>
              <p:nvPr/>
            </p:nvSpPr>
            <p:spPr>
              <a:xfrm>
                <a:off x="1218482" y="4491476"/>
                <a:ext cx="716600" cy="66836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3FF361C9-80DE-4637-9F37-FCDFC993086C}"/>
                  </a:ext>
                </a:extLst>
              </p:cNvPr>
              <p:cNvSpPr/>
              <p:nvPr/>
            </p:nvSpPr>
            <p:spPr>
              <a:xfrm>
                <a:off x="1291846" y="4564593"/>
                <a:ext cx="210952" cy="2218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23321FFF-33F9-475B-A178-97F27C481FB1}"/>
                </a:ext>
              </a:extLst>
            </p:cNvPr>
            <p:cNvSpPr/>
            <p:nvPr/>
          </p:nvSpPr>
          <p:spPr>
            <a:xfrm>
              <a:off x="2747194" y="4441205"/>
              <a:ext cx="210952" cy="221882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CF0C1B4-8B1F-4645-ABDB-6E9A24DCAD88}"/>
                </a:ext>
              </a:extLst>
            </p:cNvPr>
            <p:cNvSpPr/>
            <p:nvPr/>
          </p:nvSpPr>
          <p:spPr>
            <a:xfrm>
              <a:off x="2747194" y="4746614"/>
              <a:ext cx="210952" cy="221882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CB8E2DB4-6B3F-4B38-9E0C-B899C762B086}"/>
                </a:ext>
              </a:extLst>
            </p:cNvPr>
            <p:cNvSpPr/>
            <p:nvPr/>
          </p:nvSpPr>
          <p:spPr>
            <a:xfrm>
              <a:off x="2388440" y="4744648"/>
              <a:ext cx="210952" cy="221882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24E5A0F7-D7C7-4E6A-8CDD-5C83850F438B}"/>
                </a:ext>
              </a:extLst>
            </p:cNvPr>
            <p:cNvSpPr/>
            <p:nvPr/>
          </p:nvSpPr>
          <p:spPr>
            <a:xfrm flipV="1">
              <a:off x="2619157" y="4977956"/>
              <a:ext cx="45719" cy="457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FF191A3E-FA7F-426F-9CCD-15366B750F76}"/>
                </a:ext>
              </a:extLst>
            </p:cNvPr>
            <p:cNvSpPr/>
            <p:nvPr/>
          </p:nvSpPr>
          <p:spPr>
            <a:xfrm flipV="1">
              <a:off x="2680513" y="4977955"/>
              <a:ext cx="45719" cy="457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4B848ABF-FD21-4463-8D1E-39A26356BEA1}"/>
                </a:ext>
              </a:extLst>
            </p:cNvPr>
            <p:cNvSpPr/>
            <p:nvPr/>
          </p:nvSpPr>
          <p:spPr>
            <a:xfrm flipV="1">
              <a:off x="2741213" y="4975775"/>
              <a:ext cx="45719" cy="457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D847FBCF-7CFC-40EE-8F01-E5FACA64EA35}"/>
                </a:ext>
              </a:extLst>
            </p:cNvPr>
            <p:cNvSpPr/>
            <p:nvPr/>
          </p:nvSpPr>
          <p:spPr>
            <a:xfrm flipV="1">
              <a:off x="2560873" y="4976214"/>
              <a:ext cx="45719" cy="457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D1FF54A6-B892-4CFA-99FB-B44172584432}"/>
                </a:ext>
              </a:extLst>
            </p:cNvPr>
            <p:cNvSpPr/>
            <p:nvPr/>
          </p:nvSpPr>
          <p:spPr>
            <a:xfrm flipV="1">
              <a:off x="2681393" y="4978835"/>
              <a:ext cx="45719" cy="457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49DB3432-9E21-4D85-94F5-5C6D1F885BC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17715">
            <a:off x="9960311" y="3004916"/>
            <a:ext cx="659476" cy="65947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E79CA1B-AD91-4F1E-AE6E-26BDB244D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9273" y="3065511"/>
            <a:ext cx="602080" cy="602080"/>
          </a:xfrm>
          <a:prstGeom prst="rect">
            <a:avLst/>
          </a:prstGeom>
        </p:spPr>
      </p:pic>
      <p:sp>
        <p:nvSpPr>
          <p:cNvPr id="64" name="Rechthoek 63">
            <a:extLst>
              <a:ext uri="{FF2B5EF4-FFF2-40B4-BE49-F238E27FC236}">
                <a16:creationId xmlns:a16="http://schemas.microsoft.com/office/drawing/2014/main" id="{48F9099B-76AA-425F-8AF1-634495AC5792}"/>
              </a:ext>
            </a:extLst>
          </p:cNvPr>
          <p:cNvSpPr/>
          <p:nvPr/>
        </p:nvSpPr>
        <p:spPr>
          <a:xfrm>
            <a:off x="8950235" y="2737102"/>
            <a:ext cx="1751405" cy="111890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5D14C737-43AC-42B5-A71D-9FBBF1D6A799}"/>
              </a:ext>
            </a:extLst>
          </p:cNvPr>
          <p:cNvSpPr/>
          <p:nvPr/>
        </p:nvSpPr>
        <p:spPr>
          <a:xfrm>
            <a:off x="11523" y="4480732"/>
            <a:ext cx="12192000" cy="960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27772FBB-99EE-479B-96C6-936A3C186FE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17715">
            <a:off x="10477239" y="752789"/>
            <a:ext cx="109493" cy="109493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4C730AE6-56D5-4606-B8E8-4154C069AE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196" y="393586"/>
            <a:ext cx="1167591" cy="1167591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E00FF78C-6BDD-47CB-81B8-C1B01702E2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3181" y="1241975"/>
            <a:ext cx="198644" cy="198644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CA87735E-D9DB-4D57-9B92-AC3795244B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5701"/>
          <a:stretch/>
        </p:blipFill>
        <p:spPr>
          <a:xfrm>
            <a:off x="9790487" y="1366592"/>
            <a:ext cx="420898" cy="60183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2F59F5C7-80E2-45D3-B7E8-824F630D09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88198" y="1207234"/>
            <a:ext cx="90531" cy="90531"/>
          </a:xfrm>
          <a:prstGeom prst="rect">
            <a:avLst/>
          </a:prstGeom>
        </p:spPr>
      </p:pic>
      <p:cxnSp>
        <p:nvCxnSpPr>
          <p:cNvPr id="93" name="Rechte verbindingslijn 92">
            <a:extLst>
              <a:ext uri="{FF2B5EF4-FFF2-40B4-BE49-F238E27FC236}">
                <a16:creationId xmlns:a16="http://schemas.microsoft.com/office/drawing/2014/main" id="{355F0C7E-07EF-4D6A-B512-79886AC55C1A}"/>
              </a:ext>
            </a:extLst>
          </p:cNvPr>
          <p:cNvCxnSpPr>
            <a:cxnSpLocks/>
          </p:cNvCxnSpPr>
          <p:nvPr/>
        </p:nvCxnSpPr>
        <p:spPr>
          <a:xfrm flipV="1">
            <a:off x="9868049" y="1038430"/>
            <a:ext cx="81430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4" name="Graphic 93">
            <a:extLst>
              <a:ext uri="{FF2B5EF4-FFF2-40B4-BE49-F238E27FC236}">
                <a16:creationId xmlns:a16="http://schemas.microsoft.com/office/drawing/2014/main" id="{48805D14-65D4-44BC-B162-5316FCF5B66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0896" y="802156"/>
            <a:ext cx="272288" cy="240190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E5D979B4-06FC-4C4F-A0AB-BD581D9AC59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38307" y="1031119"/>
            <a:ext cx="642028" cy="642029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B8220106-75D8-4074-A3DC-BF6A548C11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5701"/>
          <a:stretch/>
        </p:blipFill>
        <p:spPr>
          <a:xfrm>
            <a:off x="10043720" y="1364758"/>
            <a:ext cx="420898" cy="60183"/>
          </a:xfrm>
          <a:prstGeom prst="rect">
            <a:avLst/>
          </a:prstGeom>
        </p:spPr>
      </p:pic>
      <p:cxnSp>
        <p:nvCxnSpPr>
          <p:cNvPr id="97" name="Rechte verbindingslijn 96">
            <a:extLst>
              <a:ext uri="{FF2B5EF4-FFF2-40B4-BE49-F238E27FC236}">
                <a16:creationId xmlns:a16="http://schemas.microsoft.com/office/drawing/2014/main" id="{C1CAB952-2D82-4A0E-A72C-F92C6B6C476E}"/>
              </a:ext>
            </a:extLst>
          </p:cNvPr>
          <p:cNvCxnSpPr>
            <a:cxnSpLocks/>
          </p:cNvCxnSpPr>
          <p:nvPr/>
        </p:nvCxnSpPr>
        <p:spPr>
          <a:xfrm>
            <a:off x="10309042" y="461704"/>
            <a:ext cx="470660" cy="38241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9" name="Afbeelding 98">
            <a:extLst>
              <a:ext uri="{FF2B5EF4-FFF2-40B4-BE49-F238E27FC236}">
                <a16:creationId xmlns:a16="http://schemas.microsoft.com/office/drawing/2014/main" id="{3B4C1B86-603B-44CF-A43C-C878B167FFD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4575" y="252748"/>
            <a:ext cx="425016" cy="364613"/>
          </a:xfrm>
          <a:prstGeom prst="rect">
            <a:avLst/>
          </a:prstGeom>
        </p:spPr>
      </p:pic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82A690B8-E29A-4ADB-83B5-8CC1751AF17C}"/>
              </a:ext>
            </a:extLst>
          </p:cNvPr>
          <p:cNvSpPr/>
          <p:nvPr/>
        </p:nvSpPr>
        <p:spPr>
          <a:xfrm>
            <a:off x="10662157" y="1397670"/>
            <a:ext cx="127525" cy="36733"/>
          </a:xfrm>
          <a:custGeom>
            <a:avLst/>
            <a:gdLst>
              <a:gd name="connsiteX0" fmla="*/ 320040 w 320040"/>
              <a:gd name="connsiteY0" fmla="*/ 0 h 92185"/>
              <a:gd name="connsiteX1" fmla="*/ 262890 w 320040"/>
              <a:gd name="connsiteY1" fmla="*/ 91440 h 92185"/>
              <a:gd name="connsiteX2" fmla="*/ 0 w 320040"/>
              <a:gd name="connsiteY2" fmla="*/ 45720 h 92185"/>
              <a:gd name="connsiteX3" fmla="*/ 0 w 320040"/>
              <a:gd name="connsiteY3" fmla="*/ 45720 h 9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" h="92185">
                <a:moveTo>
                  <a:pt x="320040" y="0"/>
                </a:moveTo>
                <a:cubicBezTo>
                  <a:pt x="318135" y="41910"/>
                  <a:pt x="316230" y="83820"/>
                  <a:pt x="262890" y="91440"/>
                </a:cubicBezTo>
                <a:cubicBezTo>
                  <a:pt x="209550" y="99060"/>
                  <a:pt x="0" y="45720"/>
                  <a:pt x="0" y="45720"/>
                </a:cubicBezTo>
                <a:lnTo>
                  <a:pt x="0" y="45720"/>
                </a:ln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Rechthoek 100">
            <a:extLst>
              <a:ext uri="{FF2B5EF4-FFF2-40B4-BE49-F238E27FC236}">
                <a16:creationId xmlns:a16="http://schemas.microsoft.com/office/drawing/2014/main" id="{437BABC2-606C-4AC0-B7E2-A2A8FA01EE92}"/>
              </a:ext>
            </a:extLst>
          </p:cNvPr>
          <p:cNvSpPr/>
          <p:nvPr/>
        </p:nvSpPr>
        <p:spPr>
          <a:xfrm>
            <a:off x="10226196" y="1233018"/>
            <a:ext cx="18217" cy="18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2" name="Rechte verbindingslijn 101">
            <a:extLst>
              <a:ext uri="{FF2B5EF4-FFF2-40B4-BE49-F238E27FC236}">
                <a16:creationId xmlns:a16="http://schemas.microsoft.com/office/drawing/2014/main" id="{56611A2C-7D99-4292-8E9E-19C8CECC81C7}"/>
              </a:ext>
            </a:extLst>
          </p:cNvPr>
          <p:cNvCxnSpPr/>
          <p:nvPr/>
        </p:nvCxnSpPr>
        <p:spPr>
          <a:xfrm flipV="1">
            <a:off x="10230736" y="1228071"/>
            <a:ext cx="0" cy="251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echte verbindingslijn 102">
            <a:extLst>
              <a:ext uri="{FF2B5EF4-FFF2-40B4-BE49-F238E27FC236}">
                <a16:creationId xmlns:a16="http://schemas.microsoft.com/office/drawing/2014/main" id="{8F5FC6D0-2E8A-479A-9E49-7170FA86D4BC}"/>
              </a:ext>
            </a:extLst>
          </p:cNvPr>
          <p:cNvCxnSpPr/>
          <p:nvPr/>
        </p:nvCxnSpPr>
        <p:spPr>
          <a:xfrm flipV="1">
            <a:off x="10241512" y="1229052"/>
            <a:ext cx="0" cy="251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Afbeelding 103">
            <a:extLst>
              <a:ext uri="{FF2B5EF4-FFF2-40B4-BE49-F238E27FC236}">
                <a16:creationId xmlns:a16="http://schemas.microsoft.com/office/drawing/2014/main" id="{FB53CAA4-B709-49CA-8844-A28437FD666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898" y="187520"/>
            <a:ext cx="1012078" cy="1259726"/>
          </a:xfrm>
          <a:prstGeom prst="rect">
            <a:avLst/>
          </a:prstGeom>
        </p:spPr>
      </p:pic>
      <p:cxnSp>
        <p:nvCxnSpPr>
          <p:cNvPr id="105" name="Rechte verbindingslijn 104">
            <a:extLst>
              <a:ext uri="{FF2B5EF4-FFF2-40B4-BE49-F238E27FC236}">
                <a16:creationId xmlns:a16="http://schemas.microsoft.com/office/drawing/2014/main" id="{2C69CF28-030E-4F62-817D-8FE9B6A3D757}"/>
              </a:ext>
            </a:extLst>
          </p:cNvPr>
          <p:cNvCxnSpPr>
            <a:cxnSpLocks/>
          </p:cNvCxnSpPr>
          <p:nvPr/>
        </p:nvCxnSpPr>
        <p:spPr>
          <a:xfrm flipV="1">
            <a:off x="-19556" y="1494661"/>
            <a:ext cx="12211556" cy="7707"/>
          </a:xfrm>
          <a:prstGeom prst="line">
            <a:avLst/>
          </a:prstGeom>
          <a:ln w="1016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6" name="Afbeelding 105">
            <a:extLst>
              <a:ext uri="{FF2B5EF4-FFF2-40B4-BE49-F238E27FC236}">
                <a16:creationId xmlns:a16="http://schemas.microsoft.com/office/drawing/2014/main" id="{03C0F80C-6E9C-4B31-A451-2970F12F945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159" y="751230"/>
            <a:ext cx="243865" cy="243865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7C2AFD4F-ECB6-4130-A191-DFDD6CBA38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3346"/>
          <a:stretch/>
        </p:blipFill>
        <p:spPr>
          <a:xfrm>
            <a:off x="2782286" y="156498"/>
            <a:ext cx="415703" cy="525699"/>
          </a:xfrm>
          <a:prstGeom prst="rect">
            <a:avLst/>
          </a:prstGeom>
        </p:spPr>
      </p:pic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3BC9DDA2-B169-48C9-A0C9-73F207E0E60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444" y="254653"/>
            <a:ext cx="295998" cy="343768"/>
          </a:xfrm>
          <a:prstGeom prst="rect">
            <a:avLst/>
          </a:prstGeom>
        </p:spPr>
      </p:pic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F2663788-2C51-42B7-887D-DA6D3E5E69F5}"/>
              </a:ext>
            </a:extLst>
          </p:cNvPr>
          <p:cNvCxnSpPr>
            <a:cxnSpLocks/>
          </p:cNvCxnSpPr>
          <p:nvPr/>
        </p:nvCxnSpPr>
        <p:spPr>
          <a:xfrm flipH="1" flipV="1">
            <a:off x="3279830" y="419348"/>
            <a:ext cx="5527482" cy="15706"/>
          </a:xfrm>
          <a:prstGeom prst="line">
            <a:avLst/>
          </a:prstGeom>
          <a:ln w="57150">
            <a:solidFill>
              <a:srgbClr val="C4D1AA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A10B1B5-13B9-457A-84AE-AABAB8B6BD3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53226" y1="53871" x2="49355" y2="50968"/>
                        <a14:foregroundMark x1="83548" y1="63548" x2="68710" y2="62581"/>
                        <a14:foregroundMark x1="29677" y1="63548" x2="21290" y2="61613"/>
                        <a14:foregroundMark x1="23548" y1="38387" x2="23548" y2="38387"/>
                        <a14:foregroundMark x1="79355" y1="36774" x2="79355" y2="36774"/>
                        <a14:foregroundMark x1="49355" y1="84516" x2="49355" y2="84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225" y="2928648"/>
            <a:ext cx="839504" cy="83950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7C7ABE0-C0AB-4590-80EC-E3ED6523264B}"/>
              </a:ext>
            </a:extLst>
          </p:cNvPr>
          <p:cNvSpPr/>
          <p:nvPr/>
        </p:nvSpPr>
        <p:spPr>
          <a:xfrm>
            <a:off x="1351156" y="3052596"/>
            <a:ext cx="159983" cy="2898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06E8F96-70F8-4AEE-AC3D-43A7B810008C}"/>
              </a:ext>
            </a:extLst>
          </p:cNvPr>
          <p:cNvCxnSpPr/>
          <p:nvPr/>
        </p:nvCxnSpPr>
        <p:spPr>
          <a:xfrm>
            <a:off x="1478003" y="3089645"/>
            <a:ext cx="0" cy="222282"/>
          </a:xfrm>
          <a:prstGeom prst="line">
            <a:avLst/>
          </a:prstGeom>
          <a:ln w="19050">
            <a:solidFill>
              <a:srgbClr val="78C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A7A13A7-9E35-4A98-9C29-66E4AAEAE065}"/>
              </a:ext>
            </a:extLst>
          </p:cNvPr>
          <p:cNvCxnSpPr/>
          <p:nvPr/>
        </p:nvCxnSpPr>
        <p:spPr>
          <a:xfrm flipV="1">
            <a:off x="1534513" y="3094056"/>
            <a:ext cx="0" cy="111141"/>
          </a:xfrm>
          <a:prstGeom prst="line">
            <a:avLst/>
          </a:prstGeom>
          <a:ln w="19050">
            <a:solidFill>
              <a:srgbClr val="78C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echte verbindingslijn 88">
            <a:extLst>
              <a:ext uri="{FF2B5EF4-FFF2-40B4-BE49-F238E27FC236}">
                <a16:creationId xmlns:a16="http://schemas.microsoft.com/office/drawing/2014/main" id="{DF577DAA-3687-4A66-B3AD-7947A762E22C}"/>
              </a:ext>
            </a:extLst>
          </p:cNvPr>
          <p:cNvCxnSpPr>
            <a:cxnSpLocks/>
          </p:cNvCxnSpPr>
          <p:nvPr/>
        </p:nvCxnSpPr>
        <p:spPr>
          <a:xfrm flipV="1">
            <a:off x="1627541" y="3089645"/>
            <a:ext cx="0" cy="210287"/>
          </a:xfrm>
          <a:prstGeom prst="line">
            <a:avLst/>
          </a:prstGeom>
          <a:ln w="19050">
            <a:solidFill>
              <a:srgbClr val="78C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hthoek 89">
            <a:extLst>
              <a:ext uri="{FF2B5EF4-FFF2-40B4-BE49-F238E27FC236}">
                <a16:creationId xmlns:a16="http://schemas.microsoft.com/office/drawing/2014/main" id="{40FE62A2-2734-4882-A47E-1B3ED64A1D87}"/>
              </a:ext>
            </a:extLst>
          </p:cNvPr>
          <p:cNvSpPr/>
          <p:nvPr/>
        </p:nvSpPr>
        <p:spPr>
          <a:xfrm>
            <a:off x="1512200" y="3213219"/>
            <a:ext cx="96756" cy="6747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pic>
        <p:nvPicPr>
          <p:cNvPr id="92" name="Afbeelding 91">
            <a:extLst>
              <a:ext uri="{FF2B5EF4-FFF2-40B4-BE49-F238E27FC236}">
                <a16:creationId xmlns:a16="http://schemas.microsoft.com/office/drawing/2014/main" id="{25B5DC5E-6133-4E68-AD38-2654321207EB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48" y="4639943"/>
            <a:ext cx="494994" cy="581347"/>
          </a:xfrm>
          <a:prstGeom prst="rect">
            <a:avLst/>
          </a:prstGeom>
        </p:spPr>
      </p:pic>
      <p:pic>
        <p:nvPicPr>
          <p:cNvPr id="98" name="Afbeelding 97" descr="Afbeelding met fles, teken, vrachtwagen, zitten&#10;&#10;Automatisch gegenereerde beschrijving">
            <a:extLst>
              <a:ext uri="{FF2B5EF4-FFF2-40B4-BE49-F238E27FC236}">
                <a16:creationId xmlns:a16="http://schemas.microsoft.com/office/drawing/2014/main" id="{5DDED88E-F868-4D20-B763-CAC548292261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81" y="4606186"/>
            <a:ext cx="727188" cy="727188"/>
          </a:xfrm>
          <a:prstGeom prst="rect">
            <a:avLst/>
          </a:prstGeom>
        </p:spPr>
      </p:pic>
      <p:pic>
        <p:nvPicPr>
          <p:cNvPr id="2050" name="Picture 2" descr="Milieucentraal - OG Wijzer">
            <a:extLst>
              <a:ext uri="{FF2B5EF4-FFF2-40B4-BE49-F238E27FC236}">
                <a16:creationId xmlns:a16="http://schemas.microsoft.com/office/drawing/2014/main" id="{38DCBC30-F0E3-4684-A57F-CA66057D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798" y="4601567"/>
            <a:ext cx="1275338" cy="6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C8DF478C-9ED2-4EF4-A9FC-FACC3551FB05}"/>
              </a:ext>
            </a:extLst>
          </p:cNvPr>
          <p:cNvCxnSpPr>
            <a:cxnSpLocks/>
          </p:cNvCxnSpPr>
          <p:nvPr/>
        </p:nvCxnSpPr>
        <p:spPr>
          <a:xfrm flipV="1">
            <a:off x="9790487" y="887400"/>
            <a:ext cx="0" cy="575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Rechte verbindingslijn 110">
            <a:extLst>
              <a:ext uri="{FF2B5EF4-FFF2-40B4-BE49-F238E27FC236}">
                <a16:creationId xmlns:a16="http://schemas.microsoft.com/office/drawing/2014/main" id="{96364FBB-5F0E-417B-ADB2-8B66830C201A}"/>
              </a:ext>
            </a:extLst>
          </p:cNvPr>
          <p:cNvCxnSpPr>
            <a:cxnSpLocks/>
          </p:cNvCxnSpPr>
          <p:nvPr/>
        </p:nvCxnSpPr>
        <p:spPr>
          <a:xfrm flipV="1">
            <a:off x="10713070" y="813424"/>
            <a:ext cx="0" cy="6496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045CB991-8063-4A76-8778-3D9383F1CDF3}"/>
              </a:ext>
            </a:extLst>
          </p:cNvPr>
          <p:cNvSpPr/>
          <p:nvPr/>
        </p:nvSpPr>
        <p:spPr>
          <a:xfrm>
            <a:off x="2168154" y="3058599"/>
            <a:ext cx="880568" cy="393293"/>
          </a:xfrm>
          <a:prstGeom prst="roundRect">
            <a:avLst/>
          </a:prstGeom>
          <a:solidFill>
            <a:srgbClr val="78C193"/>
          </a:solidFill>
          <a:ln>
            <a:solidFill>
              <a:srgbClr val="78C19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91" name="Tekstvak 90">
            <a:extLst>
              <a:ext uri="{FF2B5EF4-FFF2-40B4-BE49-F238E27FC236}">
                <a16:creationId xmlns:a16="http://schemas.microsoft.com/office/drawing/2014/main" id="{244141DF-FCE2-4FE7-A8BF-0DD3B329BBA9}"/>
              </a:ext>
            </a:extLst>
          </p:cNvPr>
          <p:cNvSpPr txBox="1"/>
          <p:nvPr/>
        </p:nvSpPr>
        <p:spPr>
          <a:xfrm>
            <a:off x="2070280" y="2934172"/>
            <a:ext cx="110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A+++</a:t>
            </a:r>
          </a:p>
        </p:txBody>
      </p:sp>
      <p:pic>
        <p:nvPicPr>
          <p:cNvPr id="112" name="Afbeelding 111" descr="Afbeelding met fles, teken, vrachtwagen, zitten&#10;&#10;Automatisch gegenereerde beschrijving">
            <a:extLst>
              <a:ext uri="{FF2B5EF4-FFF2-40B4-BE49-F238E27FC236}">
                <a16:creationId xmlns:a16="http://schemas.microsoft.com/office/drawing/2014/main" id="{8496D032-286A-481B-A120-25B2810483C1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583" y="4597284"/>
            <a:ext cx="727188" cy="72718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839FF511-D6CC-4EA9-8683-7728D22D226B}"/>
              </a:ext>
            </a:extLst>
          </p:cNvPr>
          <p:cNvGrpSpPr/>
          <p:nvPr/>
        </p:nvGrpSpPr>
        <p:grpSpPr>
          <a:xfrm>
            <a:off x="7752154" y="4444359"/>
            <a:ext cx="1057436" cy="1057436"/>
            <a:chOff x="7752154" y="4444359"/>
            <a:chExt cx="1057436" cy="1057436"/>
          </a:xfrm>
        </p:grpSpPr>
        <p:pic>
          <p:nvPicPr>
            <p:cNvPr id="2054" name="Picture 6" descr="Busje | Gratis Iconen">
              <a:extLst>
                <a:ext uri="{FF2B5EF4-FFF2-40B4-BE49-F238E27FC236}">
                  <a16:creationId xmlns:a16="http://schemas.microsoft.com/office/drawing/2014/main" id="{7D927689-98D8-4023-91BE-3452DA0FD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154" y="4444359"/>
              <a:ext cx="1057436" cy="105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andyman gereedschap | Gratis Iconen">
              <a:extLst>
                <a:ext uri="{FF2B5EF4-FFF2-40B4-BE49-F238E27FC236}">
                  <a16:creationId xmlns:a16="http://schemas.microsoft.com/office/drawing/2014/main" id="{439923F5-7DDD-4806-AEA0-B8DD6E1E8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359" y="4785800"/>
              <a:ext cx="223107" cy="22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3" name="Picture 2" descr="Gemeente Groningen on Twitter: &amp;quot;Isoleren is hét antwoord op de stijgende  gasprijzen. Maar de juiste aanbieder kiezen is een uitdaging. Daarom  organiseert @EnergieloketGro samen met het Regionaal Energieloket een  isolatie- en HR++">
            <a:extLst>
              <a:ext uri="{FF2B5EF4-FFF2-40B4-BE49-F238E27FC236}">
                <a16:creationId xmlns:a16="http://schemas.microsoft.com/office/drawing/2014/main" id="{5AF3C8DB-1FBB-4454-9579-22AFAD3B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161" y="4597284"/>
            <a:ext cx="727188" cy="7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2FCE7B99-3ECA-4A83-BC7E-74243E4519F8}"/>
              </a:ext>
            </a:extLst>
          </p:cNvPr>
          <p:cNvGrpSpPr/>
          <p:nvPr/>
        </p:nvGrpSpPr>
        <p:grpSpPr>
          <a:xfrm>
            <a:off x="9536257" y="4525536"/>
            <a:ext cx="829277" cy="829277"/>
            <a:chOff x="7321947" y="1145560"/>
            <a:chExt cx="4876800" cy="4876800"/>
          </a:xfrm>
        </p:grpSpPr>
        <p:pic>
          <p:nvPicPr>
            <p:cNvPr id="1028" name="Picture 4" descr="Businessman, buyer, dollar, financial advisor, merchant, personal finance,  seller icon - Download on Iconfinder">
              <a:extLst>
                <a:ext uri="{FF2B5EF4-FFF2-40B4-BE49-F238E27FC236}">
                  <a16:creationId xmlns:a16="http://schemas.microsoft.com/office/drawing/2014/main" id="{B0A23C9F-B139-4E00-AB7A-014973AA7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47" y="1145560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74E39E48-E828-4860-9390-A0C8B5DA8AF3}"/>
                </a:ext>
              </a:extLst>
            </p:cNvPr>
            <p:cNvSpPr/>
            <p:nvPr/>
          </p:nvSpPr>
          <p:spPr>
            <a:xfrm>
              <a:off x="9862604" y="3527757"/>
              <a:ext cx="1751405" cy="1942087"/>
            </a:xfrm>
            <a:prstGeom prst="ellipse">
              <a:avLst/>
            </a:prstGeom>
            <a:solidFill>
              <a:srgbClr val="30303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1" dirty="0"/>
            </a:p>
          </p:txBody>
        </p:sp>
        <p:pic>
          <p:nvPicPr>
            <p:cNvPr id="1030" name="Picture 6" descr="Renewable energy icon Royalty Free Vector Image">
              <a:extLst>
                <a:ext uri="{FF2B5EF4-FFF2-40B4-BE49-F238E27FC236}">
                  <a16:creationId xmlns:a16="http://schemas.microsoft.com/office/drawing/2014/main" id="{4832B0EC-8FB0-492C-8B97-D9101B38F3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8244" y="3217081"/>
              <a:ext cx="2506791" cy="2198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14970C3D-ABEE-4D8C-A3A9-3D6BD5C2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746" y="4687721"/>
            <a:ext cx="1082579" cy="55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4" grpId="0" animBg="1"/>
      <p:bldP spid="13" grpId="0" animBg="1"/>
      <p:bldP spid="90" grpId="0" animBg="1"/>
      <p:bldP spid="26" grpId="0" animBg="1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D5171F9-0B2D-42D7-B7F9-A879D639B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Afbeelding 14" descr="Afbeelding met tekst, container, blik&#10;&#10;Automatisch gegenereerde beschrijving">
            <a:extLst>
              <a:ext uri="{FF2B5EF4-FFF2-40B4-BE49-F238E27FC236}">
                <a16:creationId xmlns:a16="http://schemas.microsoft.com/office/drawing/2014/main" id="{B24DCEA2-BB5E-42F8-B222-F0BBC2E4E9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01" y="444623"/>
            <a:ext cx="2403091" cy="23369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6DD7BD-233A-4C6E-8659-BED67FC1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C5706EB-7AAD-4DB3-94B5-ECB683F06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917" l="0" r="96333">
                        <a14:foregroundMark x1="95333" y1="17583" x2="32222" y2="11750"/>
                        <a14:foregroundMark x1="29444" y1="12833" x2="1667" y2="62333"/>
                        <a14:foregroundMark x1="77222" y1="93917" x2="0" y2="74167"/>
                        <a14:foregroundMark x1="61778" y1="95333" x2="11222" y2="83583"/>
                        <a14:foregroundMark x1="11222" y1="83583" x2="5778" y2="80917"/>
                        <a14:foregroundMark x1="33778" y1="75083" x2="23889" y2="67667"/>
                        <a14:foregroundMark x1="23889" y1="67667" x2="12667" y2="67333"/>
                        <a14:foregroundMark x1="12667" y1="67333" x2="10778" y2="67667"/>
                        <a14:foregroundMark x1="52778" y1="73250" x2="49222" y2="76250"/>
                        <a14:foregroundMark x1="83444" y1="92917" x2="70111" y2="97917"/>
                        <a14:foregroundMark x1="70111" y1="97917" x2="54556" y2="97250"/>
                        <a14:foregroundMark x1="94333" y1="37000" x2="95000" y2="18417"/>
                        <a14:foregroundMark x1="95000" y1="18417" x2="96333" y2="17333"/>
                        <a14:foregroundMark x1="36000" y1="14000" x2="88333" y2="20917"/>
                        <a14:foregroundMark x1="79556" y1="30667" x2="31444" y2="23333"/>
                        <a14:foregroundMark x1="34556" y1="14583" x2="29444" y2="2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2240"/>
            <a:ext cx="5677680" cy="7570240"/>
          </a:xfr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1ED641B-D887-431F-90E0-FC54AF6ADD43}"/>
              </a:ext>
            </a:extLst>
          </p:cNvPr>
          <p:cNvCxnSpPr>
            <a:cxnSpLocks/>
          </p:cNvCxnSpPr>
          <p:nvPr/>
        </p:nvCxnSpPr>
        <p:spPr>
          <a:xfrm flipV="1">
            <a:off x="-164123" y="-199292"/>
            <a:ext cx="1863969" cy="3540369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FCE3E0-A106-4C2B-A964-E383A268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969" y="274638"/>
            <a:ext cx="4376277" cy="62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9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F4DA2-DB60-4F4E-9465-6EEB1055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Stappenplan richting </a:t>
            </a:r>
            <a:r>
              <a:rPr lang="nl-NL" dirty="0" err="1"/>
              <a:t>aardgasvrij</a:t>
            </a:r>
            <a:r>
              <a:rPr lang="nl-NL" dirty="0"/>
              <a:t> De Hunze / Van </a:t>
            </a:r>
            <a:r>
              <a:rPr lang="nl-NL" dirty="0" err="1"/>
              <a:t>Starkenborgh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D10E68-C723-4AD5-9A93-640C253BE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1 	Ontdek wat slim is voor uw woning</a:t>
            </a:r>
          </a:p>
          <a:p>
            <a:pPr marL="0" indent="0">
              <a:buNone/>
            </a:pPr>
            <a:endParaRPr lang="nl-NL" sz="1200" dirty="0"/>
          </a:p>
        </p:txBody>
      </p:sp>
      <p:pic>
        <p:nvPicPr>
          <p:cNvPr id="6" name="Afbeelding 5" descr="Afbeelding met fles, teken, vrachtwagen, zitten&#10;&#10;Automatisch gegenereerde beschrijving">
            <a:extLst>
              <a:ext uri="{FF2B5EF4-FFF2-40B4-BE49-F238E27FC236}">
                <a16:creationId xmlns:a16="http://schemas.microsoft.com/office/drawing/2014/main" id="{EC094F0C-3EDF-4E81-9364-EC2D9EE61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70" y="1645493"/>
            <a:ext cx="454295" cy="454295"/>
          </a:xfrm>
          <a:prstGeom prst="rect">
            <a:avLst/>
          </a:prstGeom>
        </p:spPr>
      </p:pic>
      <p:pic>
        <p:nvPicPr>
          <p:cNvPr id="7" name="Picture 2" descr="Milieucentraal - OG Wijzer">
            <a:extLst>
              <a:ext uri="{FF2B5EF4-FFF2-40B4-BE49-F238E27FC236}">
                <a16:creationId xmlns:a16="http://schemas.microsoft.com/office/drawing/2014/main" id="{4F569CA9-8F7A-4A9F-8968-FD2040D5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684" y="1536083"/>
            <a:ext cx="1275338" cy="6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2F3CA513-7DBE-4BCA-952F-6B464E05FC41}"/>
              </a:ext>
            </a:extLst>
          </p:cNvPr>
          <p:cNvGrpSpPr/>
          <p:nvPr/>
        </p:nvGrpSpPr>
        <p:grpSpPr>
          <a:xfrm>
            <a:off x="9915541" y="1561160"/>
            <a:ext cx="538628" cy="538628"/>
            <a:chOff x="7321947" y="1145560"/>
            <a:chExt cx="4876800" cy="4876800"/>
          </a:xfrm>
        </p:grpSpPr>
        <p:pic>
          <p:nvPicPr>
            <p:cNvPr id="14" name="Picture 4" descr="Businessman, buyer, dollar, financial advisor, merchant, personal finance,  seller icon - Download on Iconfinder">
              <a:extLst>
                <a:ext uri="{FF2B5EF4-FFF2-40B4-BE49-F238E27FC236}">
                  <a16:creationId xmlns:a16="http://schemas.microsoft.com/office/drawing/2014/main" id="{7C37FB4F-C401-443C-8CB9-90F390B94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47" y="1145560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58A90997-E08B-4413-A3D3-46C372B5DD31}"/>
                </a:ext>
              </a:extLst>
            </p:cNvPr>
            <p:cNvSpPr/>
            <p:nvPr/>
          </p:nvSpPr>
          <p:spPr>
            <a:xfrm>
              <a:off x="9862604" y="3527757"/>
              <a:ext cx="1751405" cy="1942087"/>
            </a:xfrm>
            <a:prstGeom prst="ellipse">
              <a:avLst/>
            </a:prstGeom>
            <a:solidFill>
              <a:srgbClr val="30303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1" dirty="0"/>
            </a:p>
          </p:txBody>
        </p:sp>
        <p:pic>
          <p:nvPicPr>
            <p:cNvPr id="16" name="Picture 6" descr="Renewable energy icon Royalty Free Vector Image">
              <a:extLst>
                <a:ext uri="{FF2B5EF4-FFF2-40B4-BE49-F238E27FC236}">
                  <a16:creationId xmlns:a16="http://schemas.microsoft.com/office/drawing/2014/main" id="{2126526B-F90A-43C7-AB0E-48BEAE4A20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8244" y="3217081"/>
              <a:ext cx="2506791" cy="2198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09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P rode balk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b="1" dirty="0"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6" id="{3A14C5E3-A97A-4AA5-8FA9-EDDDE870CB32}" vid="{1C6D95D6-5418-4423-A7E8-5CABF3FB3F60}"/>
    </a:ext>
  </a:extLst>
</a:theme>
</file>

<file path=ppt/theme/theme2.xml><?xml version="1.0" encoding="utf-8"?>
<a:theme xmlns:a="http://schemas.openxmlformats.org/drawingml/2006/main" name="BlauweBies_Geel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583544D0463546AF343F50F1792F43" ma:contentTypeVersion="8" ma:contentTypeDescription="Een nieuw document maken." ma:contentTypeScope="" ma:versionID="90950c6c7de95773eb26170c9c635c9d">
  <xsd:schema xmlns:xsd="http://www.w3.org/2001/XMLSchema" xmlns:xs="http://www.w3.org/2001/XMLSchema" xmlns:p="http://schemas.microsoft.com/office/2006/metadata/properties" xmlns:ns2="8acad30b-a36c-450c-aeff-e8fd2c725dbc" xmlns:ns3="782eb132-c060-495c-8486-319840fd5aae" targetNamespace="http://schemas.microsoft.com/office/2006/metadata/properties" ma:root="true" ma:fieldsID="b391c63c9f1c0e01098e6c19d5ec0765" ns2:_="" ns3:_="">
    <xsd:import namespace="8acad30b-a36c-450c-aeff-e8fd2c725dbc"/>
    <xsd:import namespace="782eb132-c060-495c-8486-319840fd5a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cad30b-a36c-450c-aeff-e8fd2c725d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eb132-c060-495c-8486-319840fd5aa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21F271-2226-4B20-96A4-0F2F990F0D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cad30b-a36c-450c-aeff-e8fd2c725dbc"/>
    <ds:schemaRef ds:uri="782eb132-c060-495c-8486-319840fd5a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449C82-33B6-4A05-9B57-C33BF0BB8445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82eb132-c060-495c-8486-319840fd5aae"/>
    <ds:schemaRef ds:uri="http://purl.org/dc/terms/"/>
    <ds:schemaRef ds:uri="http://schemas.openxmlformats.org/package/2006/metadata/core-properties"/>
    <ds:schemaRef ds:uri="http://purl.org/dc/dcmitype/"/>
    <ds:schemaRef ds:uri="8acad30b-a36c-450c-aeff-e8fd2c725db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CB267A-6A7F-4B64-8EC6-BD7A5CA4A6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224</Words>
  <Application>Microsoft Office PowerPoint</Application>
  <PresentationFormat>Breedbeeld</PresentationFormat>
  <Paragraphs>63</Paragraphs>
  <Slides>26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6" baseType="lpstr">
      <vt:lpstr>Arial</vt:lpstr>
      <vt:lpstr>Avenir Black</vt:lpstr>
      <vt:lpstr>Avenir Medium</vt:lpstr>
      <vt:lpstr>Avenir Next Ultra Light</vt:lpstr>
      <vt:lpstr>Avenir Oblique</vt:lpstr>
      <vt:lpstr>Calibri</vt:lpstr>
      <vt:lpstr>Calibri Light</vt:lpstr>
      <vt:lpstr>Open Sans</vt:lpstr>
      <vt:lpstr>PPP rode balk2</vt:lpstr>
      <vt:lpstr>BlauweBies_GeelLogo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Stappenplan richting aardgasvrij De Hunze / Van Starkenborgh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Stappenplan richting aardgasvrij De Hunze / Van Starkenborgh</vt:lpstr>
      <vt:lpstr>PowerPoint-presentatie</vt:lpstr>
      <vt:lpstr>Stappenplan richting aardgasvrij De Hunze / Van Starkenborgh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Jan-Willem Brontsema</dc:creator>
  <cp:lastModifiedBy>Jan-Willem Brontsema</cp:lastModifiedBy>
  <cp:revision>67</cp:revision>
  <dcterms:created xsi:type="dcterms:W3CDTF">2021-01-19T22:12:39Z</dcterms:created>
  <dcterms:modified xsi:type="dcterms:W3CDTF">2022-05-10T14:16:56Z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0x010100BE583544D0463546AF343F50F1792F43</vt:lpwstr>
  </property>
</Properties>
</file>