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59" r:id="rId6"/>
    <p:sldId id="263" r:id="rId7"/>
    <p:sldId id="260" r:id="rId8"/>
    <p:sldId id="265" r:id="rId9"/>
    <p:sldId id="268" r:id="rId10"/>
    <p:sldId id="261" r:id="rId11"/>
    <p:sldId id="266" r:id="rId12"/>
    <p:sldId id="264" r:id="rId13"/>
    <p:sldId id="267" r:id="rId14"/>
    <p:sldId id="262" r:id="rId15"/>
    <p:sldId id="270" r:id="rId16"/>
    <p:sldId id="269" r:id="rId17"/>
    <p:sldId id="271" r:id="rId18"/>
    <p:sldId id="272" r:id="rId19"/>
    <p:sldId id="273" r:id="rId20"/>
    <p:sldId id="274" r:id="rId21"/>
    <p:sldId id="277" r:id="rId22"/>
    <p:sldId id="280" r:id="rId23"/>
    <p:sldId id="282" r:id="rId24"/>
    <p:sldId id="281" r:id="rId25"/>
    <p:sldId id="283" r:id="rId26"/>
    <p:sldId id="275" r:id="rId27"/>
    <p:sldId id="279" r:id="rId28"/>
    <p:sldId id="276" r:id="rId29"/>
  </p:sldIdLst>
  <p:sldSz cx="12192000" cy="6858000"/>
  <p:notesSz cx="6858000" cy="9144000"/>
  <p:custDataLst>
    <p:tags r:id="rId32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37F53F1F-D4EF-4F26-A5D2-707703B212EE}">
          <p14:sldIdLst>
            <p14:sldId id="256"/>
            <p14:sldId id="259"/>
            <p14:sldId id="263"/>
            <p14:sldId id="260"/>
            <p14:sldId id="265"/>
            <p14:sldId id="268"/>
            <p14:sldId id="261"/>
            <p14:sldId id="266"/>
            <p14:sldId id="264"/>
            <p14:sldId id="267"/>
            <p14:sldId id="262"/>
            <p14:sldId id="270"/>
            <p14:sldId id="269"/>
            <p14:sldId id="271"/>
            <p14:sldId id="272"/>
            <p14:sldId id="273"/>
            <p14:sldId id="274"/>
            <p14:sldId id="277"/>
            <p14:sldId id="280"/>
            <p14:sldId id="282"/>
            <p14:sldId id="281"/>
            <p14:sldId id="283"/>
          </p14:sldIdLst>
        </p14:section>
        <p14:section name="Sheets- achter te hand" id="{DEA3EE01-149B-43E2-B1CA-E55909164C11}">
          <p14:sldIdLst>
            <p14:sldId id="275"/>
            <p14:sldId id="279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163AB7-DEBF-4EC2-9EA1-7D751F8E629A}" v="219" dt="2024-04-18T09:31:34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78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no Steentjes" userId="b8e4ee6d-4a61-489a-937b-d9345c42b778" providerId="ADAL" clId="{C87C3749-0BAB-4027-8BB9-526E63C2F904}"/>
    <pc:docChg chg="undo custSel addSld modSld sldOrd addSection modSection">
      <pc:chgData name="Benno Steentjes" userId="b8e4ee6d-4a61-489a-937b-d9345c42b778" providerId="ADAL" clId="{C87C3749-0BAB-4027-8BB9-526E63C2F904}" dt="2024-04-16T11:42:48.763" v="835" actId="108"/>
      <pc:docMkLst>
        <pc:docMk/>
      </pc:docMkLst>
      <pc:sldChg chg="modSp mod">
        <pc:chgData name="Benno Steentjes" userId="b8e4ee6d-4a61-489a-937b-d9345c42b778" providerId="ADAL" clId="{C87C3749-0BAB-4027-8BB9-526E63C2F904}" dt="2024-04-16T11:20:03.331" v="14" actId="20577"/>
        <pc:sldMkLst>
          <pc:docMk/>
          <pc:sldMk cId="2674212803" sldId="256"/>
        </pc:sldMkLst>
        <pc:spChg chg="mod">
          <ac:chgData name="Benno Steentjes" userId="b8e4ee6d-4a61-489a-937b-d9345c42b778" providerId="ADAL" clId="{C87C3749-0BAB-4027-8BB9-526E63C2F904}" dt="2024-04-16T11:19:55.595" v="6" actId="6549"/>
          <ac:spMkLst>
            <pc:docMk/>
            <pc:sldMk cId="2674212803" sldId="256"/>
            <ac:spMk id="6" creationId="{1DCB268A-36C9-4A1F-800D-E2608A4155CE}"/>
          </ac:spMkLst>
        </pc:spChg>
        <pc:spChg chg="mod">
          <ac:chgData name="Benno Steentjes" userId="b8e4ee6d-4a61-489a-937b-d9345c42b778" providerId="ADAL" clId="{C87C3749-0BAB-4027-8BB9-526E63C2F904}" dt="2024-04-16T11:20:03.331" v="14" actId="20577"/>
          <ac:spMkLst>
            <pc:docMk/>
            <pc:sldMk cId="2674212803" sldId="256"/>
            <ac:spMk id="8" creationId="{00000000-0000-0000-0000-000000000000}"/>
          </ac:spMkLst>
        </pc:spChg>
      </pc:sldChg>
      <pc:sldChg chg="modSp mod ord">
        <pc:chgData name="Benno Steentjes" userId="b8e4ee6d-4a61-489a-937b-d9345c42b778" providerId="ADAL" clId="{C87C3749-0BAB-4027-8BB9-526E63C2F904}" dt="2024-04-16T11:20:45.699" v="40" actId="20577"/>
        <pc:sldMkLst>
          <pc:docMk/>
          <pc:sldMk cId="1086913620" sldId="259"/>
        </pc:sldMkLst>
        <pc:spChg chg="mod">
          <ac:chgData name="Benno Steentjes" userId="b8e4ee6d-4a61-489a-937b-d9345c42b778" providerId="ADAL" clId="{C87C3749-0BAB-4027-8BB9-526E63C2F904}" dt="2024-04-16T11:20:45.699" v="40" actId="20577"/>
          <ac:spMkLst>
            <pc:docMk/>
            <pc:sldMk cId="1086913620" sldId="259"/>
            <ac:spMk id="2" creationId="{1512D11F-D246-9217-A910-A55D936A806C}"/>
          </ac:spMkLst>
        </pc:spChg>
      </pc:sldChg>
      <pc:sldChg chg="modSp mod modAnim">
        <pc:chgData name="Benno Steentjes" userId="b8e4ee6d-4a61-489a-937b-d9345c42b778" providerId="ADAL" clId="{C87C3749-0BAB-4027-8BB9-526E63C2F904}" dt="2024-04-16T11:22:30.310" v="140" actId="20577"/>
        <pc:sldMkLst>
          <pc:docMk/>
          <pc:sldMk cId="4184115749" sldId="263"/>
        </pc:sldMkLst>
        <pc:spChg chg="mod">
          <ac:chgData name="Benno Steentjes" userId="b8e4ee6d-4a61-489a-937b-d9345c42b778" providerId="ADAL" clId="{C87C3749-0BAB-4027-8BB9-526E63C2F904}" dt="2024-04-16T11:22:30.310" v="140" actId="20577"/>
          <ac:spMkLst>
            <pc:docMk/>
            <pc:sldMk cId="4184115749" sldId="263"/>
            <ac:spMk id="3" creationId="{A6AC755D-5ED0-33D3-C472-26F114E192A7}"/>
          </ac:spMkLst>
        </pc:spChg>
      </pc:sldChg>
      <pc:sldChg chg="modSp">
        <pc:chgData name="Benno Steentjes" userId="b8e4ee6d-4a61-489a-937b-d9345c42b778" providerId="ADAL" clId="{C87C3749-0BAB-4027-8BB9-526E63C2F904}" dt="2024-04-16T11:31:37.953" v="526" actId="20577"/>
        <pc:sldMkLst>
          <pc:docMk/>
          <pc:sldMk cId="2201324823" sldId="264"/>
        </pc:sldMkLst>
        <pc:spChg chg="mod">
          <ac:chgData name="Benno Steentjes" userId="b8e4ee6d-4a61-489a-937b-d9345c42b778" providerId="ADAL" clId="{C87C3749-0BAB-4027-8BB9-526E63C2F904}" dt="2024-04-16T11:31:37.953" v="526" actId="20577"/>
          <ac:spMkLst>
            <pc:docMk/>
            <pc:sldMk cId="2201324823" sldId="264"/>
            <ac:spMk id="12" creationId="{2401DDA2-E323-F203-BC51-05D95000DE0E}"/>
          </ac:spMkLst>
        </pc:spChg>
      </pc:sldChg>
      <pc:sldChg chg="modSp mod">
        <pc:chgData name="Benno Steentjes" userId="b8e4ee6d-4a61-489a-937b-d9345c42b778" providerId="ADAL" clId="{C87C3749-0BAB-4027-8BB9-526E63C2F904}" dt="2024-04-16T11:25:02.953" v="205" actId="20577"/>
        <pc:sldMkLst>
          <pc:docMk/>
          <pc:sldMk cId="4189076246" sldId="265"/>
        </pc:sldMkLst>
        <pc:spChg chg="mod">
          <ac:chgData name="Benno Steentjes" userId="b8e4ee6d-4a61-489a-937b-d9345c42b778" providerId="ADAL" clId="{C87C3749-0BAB-4027-8BB9-526E63C2F904}" dt="2024-04-16T11:25:02.953" v="205" actId="20577"/>
          <ac:spMkLst>
            <pc:docMk/>
            <pc:sldMk cId="4189076246" sldId="265"/>
            <ac:spMk id="2" creationId="{F387A3A6-3A90-383E-62C1-434B40797305}"/>
          </ac:spMkLst>
        </pc:spChg>
      </pc:sldChg>
      <pc:sldChg chg="modSp mod modAnim">
        <pc:chgData name="Benno Steentjes" userId="b8e4ee6d-4a61-489a-937b-d9345c42b778" providerId="ADAL" clId="{C87C3749-0BAB-4027-8BB9-526E63C2F904}" dt="2024-04-16T11:29:55.148" v="479" actId="20577"/>
        <pc:sldMkLst>
          <pc:docMk/>
          <pc:sldMk cId="2102375774" sldId="266"/>
        </pc:sldMkLst>
        <pc:spChg chg="mod">
          <ac:chgData name="Benno Steentjes" userId="b8e4ee6d-4a61-489a-937b-d9345c42b778" providerId="ADAL" clId="{C87C3749-0BAB-4027-8BB9-526E63C2F904}" dt="2024-04-16T11:29:55.148" v="479" actId="20577"/>
          <ac:spMkLst>
            <pc:docMk/>
            <pc:sldMk cId="2102375774" sldId="266"/>
            <ac:spMk id="3" creationId="{50DFABE1-E228-1FD6-B02C-C7A9A6CABC34}"/>
          </ac:spMkLst>
        </pc:spChg>
      </pc:sldChg>
      <pc:sldChg chg="modSp">
        <pc:chgData name="Benno Steentjes" userId="b8e4ee6d-4a61-489a-937b-d9345c42b778" providerId="ADAL" clId="{C87C3749-0BAB-4027-8BB9-526E63C2F904}" dt="2024-04-16T11:34:33.809" v="543" actId="6549"/>
        <pc:sldMkLst>
          <pc:docMk/>
          <pc:sldMk cId="3654519907" sldId="272"/>
        </pc:sldMkLst>
        <pc:spChg chg="mod">
          <ac:chgData name="Benno Steentjes" userId="b8e4ee6d-4a61-489a-937b-d9345c42b778" providerId="ADAL" clId="{C87C3749-0BAB-4027-8BB9-526E63C2F904}" dt="2024-04-16T11:34:33.809" v="543" actId="6549"/>
          <ac:spMkLst>
            <pc:docMk/>
            <pc:sldMk cId="3654519907" sldId="272"/>
            <ac:spMk id="3" creationId="{00A30B8A-F862-274D-8F18-40E504852B65}"/>
          </ac:spMkLst>
        </pc:spChg>
      </pc:sldChg>
      <pc:sldChg chg="modSp">
        <pc:chgData name="Benno Steentjes" userId="b8e4ee6d-4a61-489a-937b-d9345c42b778" providerId="ADAL" clId="{C87C3749-0BAB-4027-8BB9-526E63C2F904}" dt="2024-04-16T11:34:38.113" v="544" actId="20577"/>
        <pc:sldMkLst>
          <pc:docMk/>
          <pc:sldMk cId="925455291" sldId="273"/>
        </pc:sldMkLst>
        <pc:spChg chg="mod">
          <ac:chgData name="Benno Steentjes" userId="b8e4ee6d-4a61-489a-937b-d9345c42b778" providerId="ADAL" clId="{C87C3749-0BAB-4027-8BB9-526E63C2F904}" dt="2024-04-16T11:34:38.113" v="544" actId="20577"/>
          <ac:spMkLst>
            <pc:docMk/>
            <pc:sldMk cId="925455291" sldId="273"/>
            <ac:spMk id="3" creationId="{00A30B8A-F862-274D-8F18-40E504852B65}"/>
          </ac:spMkLst>
        </pc:spChg>
      </pc:sldChg>
      <pc:sldChg chg="modSp">
        <pc:chgData name="Benno Steentjes" userId="b8e4ee6d-4a61-489a-937b-d9345c42b778" providerId="ADAL" clId="{C87C3749-0BAB-4027-8BB9-526E63C2F904}" dt="2024-04-16T11:34:16.407" v="527" actId="20577"/>
        <pc:sldMkLst>
          <pc:docMk/>
          <pc:sldMk cId="1669845699" sldId="274"/>
        </pc:sldMkLst>
        <pc:spChg chg="mod">
          <ac:chgData name="Benno Steentjes" userId="b8e4ee6d-4a61-489a-937b-d9345c42b778" providerId="ADAL" clId="{C87C3749-0BAB-4027-8BB9-526E63C2F904}" dt="2024-04-16T11:34:16.407" v="527" actId="20577"/>
          <ac:spMkLst>
            <pc:docMk/>
            <pc:sldMk cId="1669845699" sldId="274"/>
            <ac:spMk id="3" creationId="{00A30B8A-F862-274D-8F18-40E504852B65}"/>
          </ac:spMkLst>
        </pc:spChg>
      </pc:sldChg>
      <pc:sldChg chg="ord">
        <pc:chgData name="Benno Steentjes" userId="b8e4ee6d-4a61-489a-937b-d9345c42b778" providerId="ADAL" clId="{C87C3749-0BAB-4027-8BB9-526E63C2F904}" dt="2024-04-16T11:36:17.650" v="580"/>
        <pc:sldMkLst>
          <pc:docMk/>
          <pc:sldMk cId="3166418404" sldId="275"/>
        </pc:sldMkLst>
      </pc:sldChg>
      <pc:sldChg chg="delSp modSp mod ord delAnim modShow">
        <pc:chgData name="Benno Steentjes" userId="b8e4ee6d-4a61-489a-937b-d9345c42b778" providerId="ADAL" clId="{C87C3749-0BAB-4027-8BB9-526E63C2F904}" dt="2024-04-16T11:41:45.702" v="798" actId="1038"/>
        <pc:sldMkLst>
          <pc:docMk/>
          <pc:sldMk cId="974066892" sldId="277"/>
        </pc:sldMkLst>
        <pc:spChg chg="mod">
          <ac:chgData name="Benno Steentjes" userId="b8e4ee6d-4a61-489a-937b-d9345c42b778" providerId="ADAL" clId="{C87C3749-0BAB-4027-8BB9-526E63C2F904}" dt="2024-04-16T11:41:45.702" v="798" actId="1038"/>
          <ac:spMkLst>
            <pc:docMk/>
            <pc:sldMk cId="974066892" sldId="277"/>
            <ac:spMk id="3" creationId="{1E1CFC6A-5851-B961-E286-36D9571B1830}"/>
          </ac:spMkLst>
        </pc:spChg>
        <pc:picChg chg="del">
          <ac:chgData name="Benno Steentjes" userId="b8e4ee6d-4a61-489a-937b-d9345c42b778" providerId="ADAL" clId="{C87C3749-0BAB-4027-8BB9-526E63C2F904}" dt="2024-04-16T11:37:42.584" v="590" actId="478"/>
          <ac:picMkLst>
            <pc:docMk/>
            <pc:sldMk cId="974066892" sldId="277"/>
            <ac:picMk id="6" creationId="{3ACE5AF5-454D-3655-B515-255FEA71D7F0}"/>
          </ac:picMkLst>
        </pc:picChg>
      </pc:sldChg>
      <pc:sldChg chg="delSp modSp mod delAnim modAnim">
        <pc:chgData name="Benno Steentjes" userId="b8e4ee6d-4a61-489a-937b-d9345c42b778" providerId="ADAL" clId="{C87C3749-0BAB-4027-8BB9-526E63C2F904}" dt="2024-04-16T11:42:48.763" v="835" actId="108"/>
        <pc:sldMkLst>
          <pc:docMk/>
          <pc:sldMk cId="2139464121" sldId="280"/>
        </pc:sldMkLst>
        <pc:spChg chg="mod">
          <ac:chgData name="Benno Steentjes" userId="b8e4ee6d-4a61-489a-937b-d9345c42b778" providerId="ADAL" clId="{C87C3749-0BAB-4027-8BB9-526E63C2F904}" dt="2024-04-16T11:42:48.763" v="835" actId="108"/>
          <ac:spMkLst>
            <pc:docMk/>
            <pc:sldMk cId="2139464121" sldId="280"/>
            <ac:spMk id="3" creationId="{B47AE4D3-8AE4-7267-3C55-DE56EDAE0346}"/>
          </ac:spMkLst>
        </pc:spChg>
        <pc:spChg chg="mod">
          <ac:chgData name="Benno Steentjes" userId="b8e4ee6d-4a61-489a-937b-d9345c42b778" providerId="ADAL" clId="{C87C3749-0BAB-4027-8BB9-526E63C2F904}" dt="2024-04-16T11:38:52.272" v="661" actId="6549"/>
          <ac:spMkLst>
            <pc:docMk/>
            <pc:sldMk cId="2139464121" sldId="280"/>
            <ac:spMk id="4" creationId="{9DB58D93-2743-C48B-C45E-144436740907}"/>
          </ac:spMkLst>
        </pc:spChg>
        <pc:picChg chg="del">
          <ac:chgData name="Benno Steentjes" userId="b8e4ee6d-4a61-489a-937b-d9345c42b778" providerId="ADAL" clId="{C87C3749-0BAB-4027-8BB9-526E63C2F904}" dt="2024-04-16T11:37:48.319" v="591" actId="478"/>
          <ac:picMkLst>
            <pc:docMk/>
            <pc:sldMk cId="2139464121" sldId="280"/>
            <ac:picMk id="6" creationId="{A7884856-924D-2842-625C-472532BA8D7F}"/>
          </ac:picMkLst>
        </pc:picChg>
      </pc:sldChg>
      <pc:sldChg chg="ord">
        <pc:chgData name="Benno Steentjes" userId="b8e4ee6d-4a61-489a-937b-d9345c42b778" providerId="ADAL" clId="{C87C3749-0BAB-4027-8BB9-526E63C2F904}" dt="2024-04-16T11:36:32.986" v="584"/>
        <pc:sldMkLst>
          <pc:docMk/>
          <pc:sldMk cId="2811134707" sldId="281"/>
        </pc:sldMkLst>
      </pc:sldChg>
      <pc:sldChg chg="modSp new mod">
        <pc:chgData name="Benno Steentjes" userId="b8e4ee6d-4a61-489a-937b-d9345c42b778" providerId="ADAL" clId="{C87C3749-0BAB-4027-8BB9-526E63C2F904}" dt="2024-04-16T11:35:57.787" v="576" actId="20577"/>
        <pc:sldMkLst>
          <pc:docMk/>
          <pc:sldMk cId="4270411814" sldId="282"/>
        </pc:sldMkLst>
        <pc:spChg chg="mod">
          <ac:chgData name="Benno Steentjes" userId="b8e4ee6d-4a61-489a-937b-d9345c42b778" providerId="ADAL" clId="{C87C3749-0BAB-4027-8BB9-526E63C2F904}" dt="2024-04-16T11:35:57.787" v="576" actId="20577"/>
          <ac:spMkLst>
            <pc:docMk/>
            <pc:sldMk cId="4270411814" sldId="282"/>
            <ac:spMk id="2" creationId="{5FC8D653-6AE3-45A7-7A13-91091FD4B5EF}"/>
          </ac:spMkLst>
        </pc:spChg>
      </pc:sldChg>
    </pc:docChg>
  </pc:docChgLst>
  <pc:docChgLst>
    <pc:chgData name="Nils Hoebe" userId="1696d34b-0d7e-4f6d-9c6b-fa9c81c412fe" providerId="ADAL" clId="{55163AB7-DEBF-4EC2-9EA1-7D751F8E629A}"/>
    <pc:docChg chg="undo custSel addSld delSld modSld sldOrd modSection">
      <pc:chgData name="Nils Hoebe" userId="1696d34b-0d7e-4f6d-9c6b-fa9c81c412fe" providerId="ADAL" clId="{55163AB7-DEBF-4EC2-9EA1-7D751F8E629A}" dt="2024-04-18T09:31:53.743" v="425" actId="478"/>
      <pc:docMkLst>
        <pc:docMk/>
      </pc:docMkLst>
      <pc:sldChg chg="modSp mod">
        <pc:chgData name="Nils Hoebe" userId="1696d34b-0d7e-4f6d-9c6b-fa9c81c412fe" providerId="ADAL" clId="{55163AB7-DEBF-4EC2-9EA1-7D751F8E629A}" dt="2024-04-17T12:01:18.420" v="86" actId="20577"/>
        <pc:sldMkLst>
          <pc:docMk/>
          <pc:sldMk cId="2674212803" sldId="256"/>
        </pc:sldMkLst>
        <pc:spChg chg="mod">
          <ac:chgData name="Nils Hoebe" userId="1696d34b-0d7e-4f6d-9c6b-fa9c81c412fe" providerId="ADAL" clId="{55163AB7-DEBF-4EC2-9EA1-7D751F8E629A}" dt="2024-04-17T12:00:51.881" v="62" actId="1076"/>
          <ac:spMkLst>
            <pc:docMk/>
            <pc:sldMk cId="2674212803" sldId="256"/>
            <ac:spMk id="4" creationId="{E9A06405-63EF-4C6C-98B0-65809F2F7874}"/>
          </ac:spMkLst>
        </pc:spChg>
        <pc:spChg chg="mod">
          <ac:chgData name="Nils Hoebe" userId="1696d34b-0d7e-4f6d-9c6b-fa9c81c412fe" providerId="ADAL" clId="{55163AB7-DEBF-4EC2-9EA1-7D751F8E629A}" dt="2024-04-17T12:01:18.420" v="86" actId="20577"/>
          <ac:spMkLst>
            <pc:docMk/>
            <pc:sldMk cId="2674212803" sldId="256"/>
            <ac:spMk id="5" creationId="{5E8B3110-A205-4B11-9545-96ED1A3EDA8D}"/>
          </ac:spMkLst>
        </pc:spChg>
        <pc:spChg chg="mod">
          <ac:chgData name="Nils Hoebe" userId="1696d34b-0d7e-4f6d-9c6b-fa9c81c412fe" providerId="ADAL" clId="{55163AB7-DEBF-4EC2-9EA1-7D751F8E629A}" dt="2024-04-17T12:01:11.730" v="70" actId="1035"/>
          <ac:spMkLst>
            <pc:docMk/>
            <pc:sldMk cId="2674212803" sldId="256"/>
            <ac:spMk id="6" creationId="{1DCB268A-36C9-4A1F-800D-E2608A4155CE}"/>
          </ac:spMkLst>
        </pc:spChg>
      </pc:sldChg>
      <pc:sldChg chg="modAnim">
        <pc:chgData name="Nils Hoebe" userId="1696d34b-0d7e-4f6d-9c6b-fa9c81c412fe" providerId="ADAL" clId="{55163AB7-DEBF-4EC2-9EA1-7D751F8E629A}" dt="2024-04-17T10:35:22.788" v="2"/>
        <pc:sldMkLst>
          <pc:docMk/>
          <pc:sldMk cId="4184115749" sldId="263"/>
        </pc:sldMkLst>
      </pc:sldChg>
      <pc:sldChg chg="addSp delSp modSp mod delAnim modAnim">
        <pc:chgData name="Nils Hoebe" userId="1696d34b-0d7e-4f6d-9c6b-fa9c81c412fe" providerId="ADAL" clId="{55163AB7-DEBF-4EC2-9EA1-7D751F8E629A}" dt="2024-04-18T08:52:22.212" v="207" actId="1076"/>
        <pc:sldMkLst>
          <pc:docMk/>
          <pc:sldMk cId="2922875935" sldId="271"/>
        </pc:sldMkLst>
        <pc:picChg chg="del">
          <ac:chgData name="Nils Hoebe" userId="1696d34b-0d7e-4f6d-9c6b-fa9c81c412fe" providerId="ADAL" clId="{55163AB7-DEBF-4EC2-9EA1-7D751F8E629A}" dt="2024-04-18T08:15:24.289" v="88" actId="478"/>
          <ac:picMkLst>
            <pc:docMk/>
            <pc:sldMk cId="2922875935" sldId="271"/>
            <ac:picMk id="3" creationId="{4962A985-56DB-0484-57A2-B3083F5C04F4}"/>
          </ac:picMkLst>
        </pc:picChg>
        <pc:picChg chg="del">
          <ac:chgData name="Nils Hoebe" userId="1696d34b-0d7e-4f6d-9c6b-fa9c81c412fe" providerId="ADAL" clId="{55163AB7-DEBF-4EC2-9EA1-7D751F8E629A}" dt="2024-04-18T08:16:03.184" v="89" actId="478"/>
          <ac:picMkLst>
            <pc:docMk/>
            <pc:sldMk cId="2922875935" sldId="271"/>
            <ac:picMk id="5" creationId="{52C70DFB-8694-25C0-9B6C-343DE75F9E9A}"/>
          </ac:picMkLst>
        </pc:picChg>
        <pc:picChg chg="add mod">
          <ac:chgData name="Nils Hoebe" userId="1696d34b-0d7e-4f6d-9c6b-fa9c81c412fe" providerId="ADAL" clId="{55163AB7-DEBF-4EC2-9EA1-7D751F8E629A}" dt="2024-04-18T08:16:22.909" v="96" actId="1582"/>
          <ac:picMkLst>
            <pc:docMk/>
            <pc:sldMk cId="2922875935" sldId="271"/>
            <ac:picMk id="6" creationId="{3EB48364-C365-1690-1072-2B1C0D77E663}"/>
          </ac:picMkLst>
        </pc:picChg>
        <pc:picChg chg="del">
          <ac:chgData name="Nils Hoebe" userId="1696d34b-0d7e-4f6d-9c6b-fa9c81c412fe" providerId="ADAL" clId="{55163AB7-DEBF-4EC2-9EA1-7D751F8E629A}" dt="2024-04-18T08:15:20.250" v="87" actId="478"/>
          <ac:picMkLst>
            <pc:docMk/>
            <pc:sldMk cId="2922875935" sldId="271"/>
            <ac:picMk id="8" creationId="{F9AE0B41-52F9-CB9A-BA7D-62CF6137F929}"/>
          </ac:picMkLst>
        </pc:picChg>
        <pc:picChg chg="add mod">
          <ac:chgData name="Nils Hoebe" userId="1696d34b-0d7e-4f6d-9c6b-fa9c81c412fe" providerId="ADAL" clId="{55163AB7-DEBF-4EC2-9EA1-7D751F8E629A}" dt="2024-04-18T08:17:16.533" v="109" actId="1582"/>
          <ac:picMkLst>
            <pc:docMk/>
            <pc:sldMk cId="2922875935" sldId="271"/>
            <ac:picMk id="9" creationId="{11D1B8E9-B6E8-2E68-8769-38979A43D43A}"/>
          </ac:picMkLst>
        </pc:picChg>
        <pc:picChg chg="add mod">
          <ac:chgData name="Nils Hoebe" userId="1696d34b-0d7e-4f6d-9c6b-fa9c81c412fe" providerId="ADAL" clId="{55163AB7-DEBF-4EC2-9EA1-7D751F8E629A}" dt="2024-04-18T08:52:22.212" v="207" actId="1076"/>
          <ac:picMkLst>
            <pc:docMk/>
            <pc:sldMk cId="2922875935" sldId="271"/>
            <ac:picMk id="11" creationId="{A74BD3A5-07F6-BD31-45D9-DEDB003060A7}"/>
          </ac:picMkLst>
        </pc:picChg>
      </pc:sldChg>
      <pc:sldChg chg="addSp delSp modSp mod">
        <pc:chgData name="Nils Hoebe" userId="1696d34b-0d7e-4f6d-9c6b-fa9c81c412fe" providerId="ADAL" clId="{55163AB7-DEBF-4EC2-9EA1-7D751F8E629A}" dt="2024-04-18T08:18:41.931" v="155" actId="1582"/>
        <pc:sldMkLst>
          <pc:docMk/>
          <pc:sldMk cId="3654519907" sldId="272"/>
        </pc:sldMkLst>
        <pc:picChg chg="add mod">
          <ac:chgData name="Nils Hoebe" userId="1696d34b-0d7e-4f6d-9c6b-fa9c81c412fe" providerId="ADAL" clId="{55163AB7-DEBF-4EC2-9EA1-7D751F8E629A}" dt="2024-04-18T08:18:41.931" v="155" actId="1582"/>
          <ac:picMkLst>
            <pc:docMk/>
            <pc:sldMk cId="3654519907" sldId="272"/>
            <ac:picMk id="4" creationId="{109616F7-D4AB-55FF-D54F-87973C86BC8E}"/>
          </ac:picMkLst>
        </pc:picChg>
        <pc:picChg chg="del">
          <ac:chgData name="Nils Hoebe" userId="1696d34b-0d7e-4f6d-9c6b-fa9c81c412fe" providerId="ADAL" clId="{55163AB7-DEBF-4EC2-9EA1-7D751F8E629A}" dt="2024-04-18T08:18:26.894" v="149" actId="478"/>
          <ac:picMkLst>
            <pc:docMk/>
            <pc:sldMk cId="3654519907" sldId="272"/>
            <ac:picMk id="5" creationId="{B0A90D56-DA10-0346-1A28-D233E784225A}"/>
          </ac:picMkLst>
        </pc:picChg>
      </pc:sldChg>
      <pc:sldChg chg="addSp delSp modSp mod">
        <pc:chgData name="Nils Hoebe" userId="1696d34b-0d7e-4f6d-9c6b-fa9c81c412fe" providerId="ADAL" clId="{55163AB7-DEBF-4EC2-9EA1-7D751F8E629A}" dt="2024-04-18T09:31:08.305" v="406" actId="20577"/>
        <pc:sldMkLst>
          <pc:docMk/>
          <pc:sldMk cId="925455291" sldId="273"/>
        </pc:sldMkLst>
        <pc:spChg chg="mod">
          <ac:chgData name="Nils Hoebe" userId="1696d34b-0d7e-4f6d-9c6b-fa9c81c412fe" providerId="ADAL" clId="{55163AB7-DEBF-4EC2-9EA1-7D751F8E629A}" dt="2024-04-18T09:31:08.305" v="406" actId="20577"/>
          <ac:spMkLst>
            <pc:docMk/>
            <pc:sldMk cId="925455291" sldId="273"/>
            <ac:spMk id="3" creationId="{00A30B8A-F862-274D-8F18-40E504852B65}"/>
          </ac:spMkLst>
        </pc:spChg>
        <pc:picChg chg="add mod">
          <ac:chgData name="Nils Hoebe" userId="1696d34b-0d7e-4f6d-9c6b-fa9c81c412fe" providerId="ADAL" clId="{55163AB7-DEBF-4EC2-9EA1-7D751F8E629A}" dt="2024-04-18T08:19:00.366" v="161" actId="1582"/>
          <ac:picMkLst>
            <pc:docMk/>
            <pc:sldMk cId="925455291" sldId="273"/>
            <ac:picMk id="4" creationId="{143FB359-2034-CBC3-80D6-40F9FCE24407}"/>
          </ac:picMkLst>
        </pc:picChg>
        <pc:picChg chg="del">
          <ac:chgData name="Nils Hoebe" userId="1696d34b-0d7e-4f6d-9c6b-fa9c81c412fe" providerId="ADAL" clId="{55163AB7-DEBF-4EC2-9EA1-7D751F8E629A}" dt="2024-04-18T08:18:46.355" v="156" actId="478"/>
          <ac:picMkLst>
            <pc:docMk/>
            <pc:sldMk cId="925455291" sldId="273"/>
            <ac:picMk id="5" creationId="{D28ED6D2-5E84-33B8-6804-33845EE418D7}"/>
          </ac:picMkLst>
        </pc:picChg>
      </pc:sldChg>
      <pc:sldChg chg="addSp delSp modSp mod">
        <pc:chgData name="Nils Hoebe" userId="1696d34b-0d7e-4f6d-9c6b-fa9c81c412fe" providerId="ADAL" clId="{55163AB7-DEBF-4EC2-9EA1-7D751F8E629A}" dt="2024-04-18T09:31:34.200" v="422" actId="20577"/>
        <pc:sldMkLst>
          <pc:docMk/>
          <pc:sldMk cId="1669845699" sldId="274"/>
        </pc:sldMkLst>
        <pc:spChg chg="mod">
          <ac:chgData name="Nils Hoebe" userId="1696d34b-0d7e-4f6d-9c6b-fa9c81c412fe" providerId="ADAL" clId="{55163AB7-DEBF-4EC2-9EA1-7D751F8E629A}" dt="2024-04-18T09:31:34.200" v="422" actId="20577"/>
          <ac:spMkLst>
            <pc:docMk/>
            <pc:sldMk cId="1669845699" sldId="274"/>
            <ac:spMk id="3" creationId="{00A30B8A-F862-274D-8F18-40E504852B65}"/>
          </ac:spMkLst>
        </pc:spChg>
        <pc:picChg chg="add mod">
          <ac:chgData name="Nils Hoebe" userId="1696d34b-0d7e-4f6d-9c6b-fa9c81c412fe" providerId="ADAL" clId="{55163AB7-DEBF-4EC2-9EA1-7D751F8E629A}" dt="2024-04-18T08:19:15.769" v="167" actId="1582"/>
          <ac:picMkLst>
            <pc:docMk/>
            <pc:sldMk cId="1669845699" sldId="274"/>
            <ac:picMk id="4" creationId="{168CCDAB-BF51-1CB6-EB87-2EBF8FA4207E}"/>
          </ac:picMkLst>
        </pc:picChg>
        <pc:picChg chg="del">
          <ac:chgData name="Nils Hoebe" userId="1696d34b-0d7e-4f6d-9c6b-fa9c81c412fe" providerId="ADAL" clId="{55163AB7-DEBF-4EC2-9EA1-7D751F8E629A}" dt="2024-04-18T08:19:03.508" v="162" actId="478"/>
          <ac:picMkLst>
            <pc:docMk/>
            <pc:sldMk cId="1669845699" sldId="274"/>
            <ac:picMk id="5" creationId="{8CF5DF01-9F8C-9A66-2645-A5772CC69824}"/>
          </ac:picMkLst>
        </pc:picChg>
      </pc:sldChg>
      <pc:sldChg chg="addSp delSp modSp mod delAnim modAnim">
        <pc:chgData name="Nils Hoebe" userId="1696d34b-0d7e-4f6d-9c6b-fa9c81c412fe" providerId="ADAL" clId="{55163AB7-DEBF-4EC2-9EA1-7D751F8E629A}" dt="2024-04-18T08:52:28.415" v="216" actId="20577"/>
        <pc:sldMkLst>
          <pc:docMk/>
          <pc:sldMk cId="2811134707" sldId="281"/>
        </pc:sldMkLst>
        <pc:spChg chg="mod">
          <ac:chgData name="Nils Hoebe" userId="1696d34b-0d7e-4f6d-9c6b-fa9c81c412fe" providerId="ADAL" clId="{55163AB7-DEBF-4EC2-9EA1-7D751F8E629A}" dt="2024-04-18T08:52:28.415" v="216" actId="20577"/>
          <ac:spMkLst>
            <pc:docMk/>
            <pc:sldMk cId="2811134707" sldId="281"/>
            <ac:spMk id="4" creationId="{4311374F-59C3-435B-7E81-7FB07E5DCE7A}"/>
          </ac:spMkLst>
        </pc:spChg>
        <pc:picChg chg="add mod">
          <ac:chgData name="Nils Hoebe" userId="1696d34b-0d7e-4f6d-9c6b-fa9c81c412fe" providerId="ADAL" clId="{55163AB7-DEBF-4EC2-9EA1-7D751F8E629A}" dt="2024-04-18T08:37:37.309" v="200" actId="1076"/>
          <ac:picMkLst>
            <pc:docMk/>
            <pc:sldMk cId="2811134707" sldId="281"/>
            <ac:picMk id="3" creationId="{EB51A30E-F27E-6650-66F0-BCEE96E44B01}"/>
          </ac:picMkLst>
        </pc:picChg>
        <pc:picChg chg="del">
          <ac:chgData name="Nils Hoebe" userId="1696d34b-0d7e-4f6d-9c6b-fa9c81c412fe" providerId="ADAL" clId="{55163AB7-DEBF-4EC2-9EA1-7D751F8E629A}" dt="2024-04-18T08:36:03.381" v="181" actId="478"/>
          <ac:picMkLst>
            <pc:docMk/>
            <pc:sldMk cId="2811134707" sldId="281"/>
            <ac:picMk id="6" creationId="{402980FE-127C-059D-1554-3FBCF52FF39A}"/>
          </ac:picMkLst>
        </pc:picChg>
        <pc:picChg chg="mod">
          <ac:chgData name="Nils Hoebe" userId="1696d34b-0d7e-4f6d-9c6b-fa9c81c412fe" providerId="ADAL" clId="{55163AB7-DEBF-4EC2-9EA1-7D751F8E629A}" dt="2024-04-18T08:37:43.563" v="201" actId="1076"/>
          <ac:picMkLst>
            <pc:docMk/>
            <pc:sldMk cId="2811134707" sldId="281"/>
            <ac:picMk id="7" creationId="{ECB9278A-8546-9823-06E5-9207973AFCAC}"/>
          </ac:picMkLst>
        </pc:picChg>
        <pc:picChg chg="mod">
          <ac:chgData name="Nils Hoebe" userId="1696d34b-0d7e-4f6d-9c6b-fa9c81c412fe" providerId="ADAL" clId="{55163AB7-DEBF-4EC2-9EA1-7D751F8E629A}" dt="2024-04-18T08:51:59.309" v="205" actId="1076"/>
          <ac:picMkLst>
            <pc:docMk/>
            <pc:sldMk cId="2811134707" sldId="281"/>
            <ac:picMk id="8" creationId="{1E7FB17D-A3E3-48F5-CF86-9FB725245F5B}"/>
          </ac:picMkLst>
        </pc:picChg>
        <pc:picChg chg="mod">
          <ac:chgData name="Nils Hoebe" userId="1696d34b-0d7e-4f6d-9c6b-fa9c81c412fe" providerId="ADAL" clId="{55163AB7-DEBF-4EC2-9EA1-7D751F8E629A}" dt="2024-04-18T08:37:32.445" v="198" actId="1076"/>
          <ac:picMkLst>
            <pc:docMk/>
            <pc:sldMk cId="2811134707" sldId="281"/>
            <ac:picMk id="9" creationId="{E365BAF4-ADE0-8A06-9955-3DEDED75316B}"/>
          </ac:picMkLst>
        </pc:picChg>
        <pc:picChg chg="del mod">
          <ac:chgData name="Nils Hoebe" userId="1696d34b-0d7e-4f6d-9c6b-fa9c81c412fe" providerId="ADAL" clId="{55163AB7-DEBF-4EC2-9EA1-7D751F8E629A}" dt="2024-04-18T08:23:02.932" v="170" actId="478"/>
          <ac:picMkLst>
            <pc:docMk/>
            <pc:sldMk cId="2811134707" sldId="281"/>
            <ac:picMk id="10" creationId="{CDA4B144-AB19-1CEA-0367-B2C5A9A55E65}"/>
          </ac:picMkLst>
        </pc:picChg>
        <pc:picChg chg="add mod ord">
          <ac:chgData name="Nils Hoebe" userId="1696d34b-0d7e-4f6d-9c6b-fa9c81c412fe" providerId="ADAL" clId="{55163AB7-DEBF-4EC2-9EA1-7D751F8E629A}" dt="2024-04-18T08:51:57.302" v="204" actId="1076"/>
          <ac:picMkLst>
            <pc:docMk/>
            <pc:sldMk cId="2811134707" sldId="281"/>
            <ac:picMk id="11" creationId="{8B77F4D0-5EB4-C45B-E72E-AAA5F1D16308}"/>
          </ac:picMkLst>
        </pc:picChg>
      </pc:sldChg>
      <pc:sldChg chg="addSp delSp modSp new mod ord modAnim">
        <pc:chgData name="Nils Hoebe" userId="1696d34b-0d7e-4f6d-9c6b-fa9c81c412fe" providerId="ADAL" clId="{55163AB7-DEBF-4EC2-9EA1-7D751F8E629A}" dt="2024-04-18T08:53:53.429" v="403"/>
        <pc:sldMkLst>
          <pc:docMk/>
          <pc:sldMk cId="418646839" sldId="282"/>
        </pc:sldMkLst>
        <pc:spChg chg="del">
          <ac:chgData name="Nils Hoebe" userId="1696d34b-0d7e-4f6d-9c6b-fa9c81c412fe" providerId="ADAL" clId="{55163AB7-DEBF-4EC2-9EA1-7D751F8E629A}" dt="2024-04-18T08:52:57.776" v="218"/>
          <ac:spMkLst>
            <pc:docMk/>
            <pc:sldMk cId="418646839" sldId="282"/>
            <ac:spMk id="2" creationId="{7342C0DC-0D81-51E1-0709-524C973C7D68}"/>
          </ac:spMkLst>
        </pc:spChg>
        <pc:spChg chg="del">
          <ac:chgData name="Nils Hoebe" userId="1696d34b-0d7e-4f6d-9c6b-fa9c81c412fe" providerId="ADAL" clId="{55163AB7-DEBF-4EC2-9EA1-7D751F8E629A}" dt="2024-04-18T08:53:10.858" v="235"/>
          <ac:spMkLst>
            <pc:docMk/>
            <pc:sldMk cId="418646839" sldId="282"/>
            <ac:spMk id="3" creationId="{EE98F574-515B-3B81-592E-344B62DC624D}"/>
          </ac:spMkLst>
        </pc:spChg>
        <pc:spChg chg="add mod">
          <ac:chgData name="Nils Hoebe" userId="1696d34b-0d7e-4f6d-9c6b-fa9c81c412fe" providerId="ADAL" clId="{55163AB7-DEBF-4EC2-9EA1-7D751F8E629A}" dt="2024-04-18T08:53:01.927" v="234" actId="20577"/>
          <ac:spMkLst>
            <pc:docMk/>
            <pc:sldMk cId="418646839" sldId="282"/>
            <ac:spMk id="4" creationId="{A4496D9B-C54D-BD61-47EF-8D788914F282}"/>
          </ac:spMkLst>
        </pc:spChg>
        <pc:spChg chg="add mod">
          <ac:chgData name="Nils Hoebe" userId="1696d34b-0d7e-4f6d-9c6b-fa9c81c412fe" providerId="ADAL" clId="{55163AB7-DEBF-4EC2-9EA1-7D751F8E629A}" dt="2024-04-18T08:53:50.094" v="401" actId="20577"/>
          <ac:spMkLst>
            <pc:docMk/>
            <pc:sldMk cId="418646839" sldId="282"/>
            <ac:spMk id="5" creationId="{4AF284BA-7EFE-A949-405D-DFF39486DE1C}"/>
          </ac:spMkLst>
        </pc:spChg>
      </pc:sldChg>
      <pc:sldChg chg="del">
        <pc:chgData name="Nils Hoebe" userId="1696d34b-0d7e-4f6d-9c6b-fa9c81c412fe" providerId="ADAL" clId="{55163AB7-DEBF-4EC2-9EA1-7D751F8E629A}" dt="2024-04-17T10:41:06.767" v="3" actId="2696"/>
        <pc:sldMkLst>
          <pc:docMk/>
          <pc:sldMk cId="4270411814" sldId="282"/>
        </pc:sldMkLst>
      </pc:sldChg>
      <pc:sldChg chg="delSp new mod">
        <pc:chgData name="Nils Hoebe" userId="1696d34b-0d7e-4f6d-9c6b-fa9c81c412fe" providerId="ADAL" clId="{55163AB7-DEBF-4EC2-9EA1-7D751F8E629A}" dt="2024-04-18T09:31:53.743" v="425" actId="478"/>
        <pc:sldMkLst>
          <pc:docMk/>
          <pc:sldMk cId="3445157161" sldId="283"/>
        </pc:sldMkLst>
        <pc:spChg chg="del">
          <ac:chgData name="Nils Hoebe" userId="1696d34b-0d7e-4f6d-9c6b-fa9c81c412fe" providerId="ADAL" clId="{55163AB7-DEBF-4EC2-9EA1-7D751F8E629A}" dt="2024-04-18T09:31:53" v="424" actId="478"/>
          <ac:spMkLst>
            <pc:docMk/>
            <pc:sldMk cId="3445157161" sldId="283"/>
            <ac:spMk id="2" creationId="{3422BFD7-2BA6-6B9C-6AF3-A4A79DE6298D}"/>
          </ac:spMkLst>
        </pc:spChg>
        <pc:spChg chg="del">
          <ac:chgData name="Nils Hoebe" userId="1696d34b-0d7e-4f6d-9c6b-fa9c81c412fe" providerId="ADAL" clId="{55163AB7-DEBF-4EC2-9EA1-7D751F8E629A}" dt="2024-04-18T09:31:53.743" v="425" actId="478"/>
          <ac:spMkLst>
            <pc:docMk/>
            <pc:sldMk cId="3445157161" sldId="283"/>
            <ac:spMk id="3" creationId="{5EA64E58-1C6C-A9DD-27C6-C172DFA10DA1}"/>
          </ac:spMkLst>
        </pc:spChg>
      </pc:sldChg>
      <pc:sldChg chg="new del">
        <pc:chgData name="Nils Hoebe" userId="1696d34b-0d7e-4f6d-9c6b-fa9c81c412fe" providerId="ADAL" clId="{55163AB7-DEBF-4EC2-9EA1-7D751F8E629A}" dt="2024-04-18T08:54:20.222" v="405" actId="47"/>
        <pc:sldMkLst>
          <pc:docMk/>
          <pc:sldMk cId="3894035306" sldId="283"/>
        </pc:sldMkLst>
      </pc:sldChg>
    </pc:docChg>
  </pc:docChgLst>
  <pc:docChgLst>
    <pc:chgData name="Nils Hoebe" userId="1696d34b-0d7e-4f6d-9c6b-fa9c81c412fe" providerId="ADAL" clId="{9F94FADE-2D05-444B-B0B8-A33F27493971}"/>
    <pc:docChg chg="undo redo custSel addSld delSld modSld sldOrd">
      <pc:chgData name="Nils Hoebe" userId="1696d34b-0d7e-4f6d-9c6b-fa9c81c412fe" providerId="ADAL" clId="{9F94FADE-2D05-444B-B0B8-A33F27493971}" dt="2024-04-12T10:04:50.785" v="6131"/>
      <pc:docMkLst>
        <pc:docMk/>
      </pc:docMkLst>
      <pc:sldChg chg="modSp mod modAnim">
        <pc:chgData name="Nils Hoebe" userId="1696d34b-0d7e-4f6d-9c6b-fa9c81c412fe" providerId="ADAL" clId="{9F94FADE-2D05-444B-B0B8-A33F27493971}" dt="2024-04-11T10:39:36.884" v="1959" actId="27636"/>
        <pc:sldMkLst>
          <pc:docMk/>
          <pc:sldMk cId="1086913620" sldId="259"/>
        </pc:sldMkLst>
        <pc:spChg chg="mod">
          <ac:chgData name="Nils Hoebe" userId="1696d34b-0d7e-4f6d-9c6b-fa9c81c412fe" providerId="ADAL" clId="{9F94FADE-2D05-444B-B0B8-A33F27493971}" dt="2024-04-11T08:36:40.879" v="691" actId="404"/>
          <ac:spMkLst>
            <pc:docMk/>
            <pc:sldMk cId="1086913620" sldId="259"/>
            <ac:spMk id="2" creationId="{1512D11F-D246-9217-A910-A55D936A806C}"/>
          </ac:spMkLst>
        </pc:spChg>
        <pc:spChg chg="mod">
          <ac:chgData name="Nils Hoebe" userId="1696d34b-0d7e-4f6d-9c6b-fa9c81c412fe" providerId="ADAL" clId="{9F94FADE-2D05-444B-B0B8-A33F27493971}" dt="2024-04-11T10:39:36.884" v="1959" actId="27636"/>
          <ac:spMkLst>
            <pc:docMk/>
            <pc:sldMk cId="1086913620" sldId="259"/>
            <ac:spMk id="3" creationId="{B04B9178-FAD5-0311-58C3-E93EAD0F76CE}"/>
          </ac:spMkLst>
        </pc:spChg>
      </pc:sldChg>
      <pc:sldChg chg="addSp modSp mod modAnim">
        <pc:chgData name="Nils Hoebe" userId="1696d34b-0d7e-4f6d-9c6b-fa9c81c412fe" providerId="ADAL" clId="{9F94FADE-2D05-444B-B0B8-A33F27493971}" dt="2024-04-12T09:59:24.536" v="6044"/>
        <pc:sldMkLst>
          <pc:docMk/>
          <pc:sldMk cId="209891935" sldId="260"/>
        </pc:sldMkLst>
        <pc:picChg chg="add mod">
          <ac:chgData name="Nils Hoebe" userId="1696d34b-0d7e-4f6d-9c6b-fa9c81c412fe" providerId="ADAL" clId="{9F94FADE-2D05-444B-B0B8-A33F27493971}" dt="2024-04-11T14:03:45.117" v="4434" actId="1076"/>
          <ac:picMkLst>
            <pc:docMk/>
            <pc:sldMk cId="209891935" sldId="260"/>
            <ac:picMk id="3" creationId="{0476AD17-45D2-7CA7-DBD7-222E8F9B433B}"/>
          </ac:picMkLst>
        </pc:picChg>
        <pc:picChg chg="mod">
          <ac:chgData name="Nils Hoebe" userId="1696d34b-0d7e-4f6d-9c6b-fa9c81c412fe" providerId="ADAL" clId="{9F94FADE-2D05-444B-B0B8-A33F27493971}" dt="2024-04-11T08:24:22.908" v="536" actId="1076"/>
          <ac:picMkLst>
            <pc:docMk/>
            <pc:sldMk cId="209891935" sldId="260"/>
            <ac:picMk id="5" creationId="{BF97B3F1-A1E6-BE62-72EE-53856B8C671E}"/>
          </ac:picMkLst>
        </pc:picChg>
        <pc:picChg chg="mod">
          <ac:chgData name="Nils Hoebe" userId="1696d34b-0d7e-4f6d-9c6b-fa9c81c412fe" providerId="ADAL" clId="{9F94FADE-2D05-444B-B0B8-A33F27493971}" dt="2024-04-11T08:24:24.043" v="537" actId="1076"/>
          <ac:picMkLst>
            <pc:docMk/>
            <pc:sldMk cId="209891935" sldId="260"/>
            <ac:picMk id="1026" creationId="{75CE9033-264C-F17F-0B27-9E032B1930DF}"/>
          </ac:picMkLst>
        </pc:picChg>
      </pc:sldChg>
      <pc:sldChg chg="addSp delSp modSp mod delAnim modAnim">
        <pc:chgData name="Nils Hoebe" userId="1696d34b-0d7e-4f6d-9c6b-fa9c81c412fe" providerId="ADAL" clId="{9F94FADE-2D05-444B-B0B8-A33F27493971}" dt="2024-04-11T09:56:21.375" v="1926" actId="1076"/>
        <pc:sldMkLst>
          <pc:docMk/>
          <pc:sldMk cId="460163013" sldId="261"/>
        </pc:sldMkLst>
        <pc:spChg chg="mod">
          <ac:chgData name="Nils Hoebe" userId="1696d34b-0d7e-4f6d-9c6b-fa9c81c412fe" providerId="ADAL" clId="{9F94FADE-2D05-444B-B0B8-A33F27493971}" dt="2024-04-11T08:36:36.753" v="690" actId="404"/>
          <ac:spMkLst>
            <pc:docMk/>
            <pc:sldMk cId="460163013" sldId="261"/>
            <ac:spMk id="2" creationId="{5802E17E-9591-8E4E-5F4F-F3E33806E29C}"/>
          </ac:spMkLst>
        </pc:spChg>
        <pc:spChg chg="del">
          <ac:chgData name="Nils Hoebe" userId="1696d34b-0d7e-4f6d-9c6b-fa9c81c412fe" providerId="ADAL" clId="{9F94FADE-2D05-444B-B0B8-A33F27493971}" dt="2024-04-11T07:50:14.927" v="19" actId="478"/>
          <ac:spMkLst>
            <pc:docMk/>
            <pc:sldMk cId="460163013" sldId="261"/>
            <ac:spMk id="3" creationId="{50899AED-6979-D1AB-3B03-29F21620CD04}"/>
          </ac:spMkLst>
        </pc:spChg>
        <pc:picChg chg="add mod">
          <ac:chgData name="Nils Hoebe" userId="1696d34b-0d7e-4f6d-9c6b-fa9c81c412fe" providerId="ADAL" clId="{9F94FADE-2D05-444B-B0B8-A33F27493971}" dt="2024-04-11T08:12:12.497" v="220" actId="1076"/>
          <ac:picMkLst>
            <pc:docMk/>
            <pc:sldMk cId="460163013" sldId="261"/>
            <ac:picMk id="2050" creationId="{28ABCD01-5938-3381-80A3-F0063ADE72ED}"/>
          </ac:picMkLst>
        </pc:picChg>
        <pc:picChg chg="add mod">
          <ac:chgData name="Nils Hoebe" userId="1696d34b-0d7e-4f6d-9c6b-fa9c81c412fe" providerId="ADAL" clId="{9F94FADE-2D05-444B-B0B8-A33F27493971}" dt="2024-04-11T08:13:04.800" v="243" actId="1076"/>
          <ac:picMkLst>
            <pc:docMk/>
            <pc:sldMk cId="460163013" sldId="261"/>
            <ac:picMk id="2052" creationId="{9FEEC612-5D61-41A1-4A9F-B6BE7B54E46A}"/>
          </ac:picMkLst>
        </pc:picChg>
        <pc:picChg chg="add mod">
          <ac:chgData name="Nils Hoebe" userId="1696d34b-0d7e-4f6d-9c6b-fa9c81c412fe" providerId="ADAL" clId="{9F94FADE-2D05-444B-B0B8-A33F27493971}" dt="2024-04-11T08:13:41.206" v="255" actId="1076"/>
          <ac:picMkLst>
            <pc:docMk/>
            <pc:sldMk cId="460163013" sldId="261"/>
            <ac:picMk id="2054" creationId="{7CA9589F-65F6-5DAE-4B64-B2CA89032591}"/>
          </ac:picMkLst>
        </pc:picChg>
        <pc:picChg chg="add del mod">
          <ac:chgData name="Nils Hoebe" userId="1696d34b-0d7e-4f6d-9c6b-fa9c81c412fe" providerId="ADAL" clId="{9F94FADE-2D05-444B-B0B8-A33F27493971}" dt="2024-04-11T08:04:54.764" v="71" actId="478"/>
          <ac:picMkLst>
            <pc:docMk/>
            <pc:sldMk cId="460163013" sldId="261"/>
            <ac:picMk id="2056" creationId="{2C2125B6-F7E2-C638-76CB-61DDFDAA8A8C}"/>
          </ac:picMkLst>
        </pc:picChg>
        <pc:picChg chg="add mod">
          <ac:chgData name="Nils Hoebe" userId="1696d34b-0d7e-4f6d-9c6b-fa9c81c412fe" providerId="ADAL" clId="{9F94FADE-2D05-444B-B0B8-A33F27493971}" dt="2024-04-11T08:40:54.780" v="769" actId="1076"/>
          <ac:picMkLst>
            <pc:docMk/>
            <pc:sldMk cId="460163013" sldId="261"/>
            <ac:picMk id="2058" creationId="{63D76DB2-DCD7-01E1-8539-061EDFF7811B}"/>
          </ac:picMkLst>
        </pc:picChg>
        <pc:picChg chg="add mod">
          <ac:chgData name="Nils Hoebe" userId="1696d34b-0d7e-4f6d-9c6b-fa9c81c412fe" providerId="ADAL" clId="{9F94FADE-2D05-444B-B0B8-A33F27493971}" dt="2024-04-11T08:12:16.505" v="222" actId="1076"/>
          <ac:picMkLst>
            <pc:docMk/>
            <pc:sldMk cId="460163013" sldId="261"/>
            <ac:picMk id="2060" creationId="{092ED2B9-AB3C-0BE3-4600-F199BC54FB74}"/>
          </ac:picMkLst>
        </pc:picChg>
        <pc:picChg chg="add mod">
          <ac:chgData name="Nils Hoebe" userId="1696d34b-0d7e-4f6d-9c6b-fa9c81c412fe" providerId="ADAL" clId="{9F94FADE-2D05-444B-B0B8-A33F27493971}" dt="2024-04-11T09:56:21.375" v="1926" actId="1076"/>
          <ac:picMkLst>
            <pc:docMk/>
            <pc:sldMk cId="460163013" sldId="261"/>
            <ac:picMk id="2062" creationId="{E5BAA80A-9244-2CFA-3EE1-B1AECD865FB0}"/>
          </ac:picMkLst>
        </pc:picChg>
        <pc:picChg chg="add mod">
          <ac:chgData name="Nils Hoebe" userId="1696d34b-0d7e-4f6d-9c6b-fa9c81c412fe" providerId="ADAL" clId="{9F94FADE-2D05-444B-B0B8-A33F27493971}" dt="2024-04-11T08:41:02.836" v="771" actId="14100"/>
          <ac:picMkLst>
            <pc:docMk/>
            <pc:sldMk cId="460163013" sldId="261"/>
            <ac:picMk id="2064" creationId="{B211818B-4741-6FDA-FBEB-9875D3117F4A}"/>
          </ac:picMkLst>
        </pc:picChg>
        <pc:picChg chg="add mod">
          <ac:chgData name="Nils Hoebe" userId="1696d34b-0d7e-4f6d-9c6b-fa9c81c412fe" providerId="ADAL" clId="{9F94FADE-2D05-444B-B0B8-A33F27493971}" dt="2024-04-11T08:13:36.496" v="253" actId="1076"/>
          <ac:picMkLst>
            <pc:docMk/>
            <pc:sldMk cId="460163013" sldId="261"/>
            <ac:picMk id="2067" creationId="{C01B3F5A-563B-6066-D691-4EC21958A759}"/>
          </ac:picMkLst>
        </pc:picChg>
        <pc:picChg chg="add mod">
          <ac:chgData name="Nils Hoebe" userId="1696d34b-0d7e-4f6d-9c6b-fa9c81c412fe" providerId="ADAL" clId="{9F94FADE-2D05-444B-B0B8-A33F27493971}" dt="2024-04-11T08:43:55.626" v="843" actId="1076"/>
          <ac:picMkLst>
            <pc:docMk/>
            <pc:sldMk cId="460163013" sldId="261"/>
            <ac:picMk id="2075" creationId="{BCF4F3A7-C426-401D-935E-8FE7ED6B539D}"/>
          </ac:picMkLst>
        </pc:picChg>
        <pc:picChg chg="add mod">
          <ac:chgData name="Nils Hoebe" userId="1696d34b-0d7e-4f6d-9c6b-fa9c81c412fe" providerId="ADAL" clId="{9F94FADE-2D05-444B-B0B8-A33F27493971}" dt="2024-04-11T08:41:43.363" v="776" actId="1076"/>
          <ac:picMkLst>
            <pc:docMk/>
            <pc:sldMk cId="460163013" sldId="261"/>
            <ac:picMk id="2076" creationId="{DA493322-EAA9-5E41-4F2A-14D69FC66BC3}"/>
          </ac:picMkLst>
        </pc:picChg>
        <pc:cxnChg chg="add del mod">
          <ac:chgData name="Nils Hoebe" userId="1696d34b-0d7e-4f6d-9c6b-fa9c81c412fe" providerId="ADAL" clId="{9F94FADE-2D05-444B-B0B8-A33F27493971}" dt="2024-04-11T08:12:58.081" v="240" actId="478"/>
          <ac:cxnSpMkLst>
            <pc:docMk/>
            <pc:sldMk cId="460163013" sldId="261"/>
            <ac:cxnSpMk id="5" creationId="{AF9BD00F-341F-3573-DAEA-3F4A5508E1B9}"/>
          </ac:cxnSpMkLst>
        </pc:cxnChg>
        <pc:cxnChg chg="add del mod">
          <ac:chgData name="Nils Hoebe" userId="1696d34b-0d7e-4f6d-9c6b-fa9c81c412fe" providerId="ADAL" clId="{9F94FADE-2D05-444B-B0B8-A33F27493971}" dt="2024-04-11T08:09:32.818" v="160" actId="478"/>
          <ac:cxnSpMkLst>
            <pc:docMk/>
            <pc:sldMk cId="460163013" sldId="261"/>
            <ac:cxnSpMk id="6" creationId="{FFC99AA1-D143-82E6-547E-6FCB34C6124D}"/>
          </ac:cxnSpMkLst>
        </pc:cxnChg>
        <pc:cxnChg chg="add mod">
          <ac:chgData name="Nils Hoebe" userId="1696d34b-0d7e-4f6d-9c6b-fa9c81c412fe" providerId="ADAL" clId="{9F94FADE-2D05-444B-B0B8-A33F27493971}" dt="2024-04-11T08:36:52.288" v="693" actId="1076"/>
          <ac:cxnSpMkLst>
            <pc:docMk/>
            <pc:sldMk cId="460163013" sldId="261"/>
            <ac:cxnSpMk id="10" creationId="{B6E3F784-7141-99B6-9FEB-AC2A5DB7E786}"/>
          </ac:cxnSpMkLst>
        </pc:cxnChg>
        <pc:cxnChg chg="add del mod">
          <ac:chgData name="Nils Hoebe" userId="1696d34b-0d7e-4f6d-9c6b-fa9c81c412fe" providerId="ADAL" clId="{9F94FADE-2D05-444B-B0B8-A33F27493971}" dt="2024-04-11T08:09:30.821" v="158" actId="478"/>
          <ac:cxnSpMkLst>
            <pc:docMk/>
            <pc:sldMk cId="460163013" sldId="261"/>
            <ac:cxnSpMk id="17" creationId="{BCF27B40-E026-776C-5085-0A1BDCBFD513}"/>
          </ac:cxnSpMkLst>
        </pc:cxnChg>
        <pc:cxnChg chg="add del mod">
          <ac:chgData name="Nils Hoebe" userId="1696d34b-0d7e-4f6d-9c6b-fa9c81c412fe" providerId="ADAL" clId="{9F94FADE-2D05-444B-B0B8-A33F27493971}" dt="2024-04-11T08:09:31.662" v="159" actId="478"/>
          <ac:cxnSpMkLst>
            <pc:docMk/>
            <pc:sldMk cId="460163013" sldId="261"/>
            <ac:cxnSpMk id="19" creationId="{5E926188-EA95-BA9F-7109-E227D20435DA}"/>
          </ac:cxnSpMkLst>
        </pc:cxnChg>
        <pc:cxnChg chg="add del mod">
          <ac:chgData name="Nils Hoebe" userId="1696d34b-0d7e-4f6d-9c6b-fa9c81c412fe" providerId="ADAL" clId="{9F94FADE-2D05-444B-B0B8-A33F27493971}" dt="2024-04-11T08:09:29.474" v="157" actId="478"/>
          <ac:cxnSpMkLst>
            <pc:docMk/>
            <pc:sldMk cId="460163013" sldId="261"/>
            <ac:cxnSpMk id="21" creationId="{3F45D65D-09F5-7C3D-CA14-B274649B34E3}"/>
          </ac:cxnSpMkLst>
        </pc:cxnChg>
        <pc:cxnChg chg="add mod">
          <ac:chgData name="Nils Hoebe" userId="1696d34b-0d7e-4f6d-9c6b-fa9c81c412fe" providerId="ADAL" clId="{9F94FADE-2D05-444B-B0B8-A33F27493971}" dt="2024-04-11T08:12:14.602" v="221" actId="1076"/>
          <ac:cxnSpMkLst>
            <pc:docMk/>
            <pc:sldMk cId="460163013" sldId="261"/>
            <ac:cxnSpMk id="30" creationId="{0A4CECF7-655D-597C-4808-8FF8B443C607}"/>
          </ac:cxnSpMkLst>
        </pc:cxnChg>
        <pc:cxnChg chg="add mod">
          <ac:chgData name="Nils Hoebe" userId="1696d34b-0d7e-4f6d-9c6b-fa9c81c412fe" providerId="ADAL" clId="{9F94FADE-2D05-444B-B0B8-A33F27493971}" dt="2024-04-11T08:12:18.554" v="223" actId="1076"/>
          <ac:cxnSpMkLst>
            <pc:docMk/>
            <pc:sldMk cId="460163013" sldId="261"/>
            <ac:cxnSpMk id="2048" creationId="{1B7D6A3E-9DFF-9E36-CD3D-6800029C877B}"/>
          </ac:cxnSpMkLst>
        </pc:cxnChg>
        <pc:cxnChg chg="add mod">
          <ac:chgData name="Nils Hoebe" userId="1696d34b-0d7e-4f6d-9c6b-fa9c81c412fe" providerId="ADAL" clId="{9F94FADE-2D05-444B-B0B8-A33F27493971}" dt="2024-04-11T08:13:56.328" v="261" actId="14100"/>
          <ac:cxnSpMkLst>
            <pc:docMk/>
            <pc:sldMk cId="460163013" sldId="261"/>
            <ac:cxnSpMk id="2049" creationId="{F672541F-050D-A6F9-9512-8CFEDB6CA936}"/>
          </ac:cxnSpMkLst>
        </pc:cxnChg>
        <pc:cxnChg chg="add mod">
          <ac:chgData name="Nils Hoebe" userId="1696d34b-0d7e-4f6d-9c6b-fa9c81c412fe" providerId="ADAL" clId="{9F94FADE-2D05-444B-B0B8-A33F27493971}" dt="2024-04-11T08:41:46.485" v="777" actId="14100"/>
          <ac:cxnSpMkLst>
            <pc:docMk/>
            <pc:sldMk cId="460163013" sldId="261"/>
            <ac:cxnSpMk id="2057" creationId="{D721F50A-2778-2B4E-B53D-FED442528087}"/>
          </ac:cxnSpMkLst>
        </pc:cxnChg>
        <pc:cxnChg chg="add mod">
          <ac:chgData name="Nils Hoebe" userId="1696d34b-0d7e-4f6d-9c6b-fa9c81c412fe" providerId="ADAL" clId="{9F94FADE-2D05-444B-B0B8-A33F27493971}" dt="2024-04-11T08:13:48.936" v="258" actId="1076"/>
          <ac:cxnSpMkLst>
            <pc:docMk/>
            <pc:sldMk cId="460163013" sldId="261"/>
            <ac:cxnSpMk id="2059" creationId="{416ECC44-5288-C2B3-3AE2-3702C74A0207}"/>
          </ac:cxnSpMkLst>
        </pc:cxnChg>
        <pc:cxnChg chg="add mod">
          <ac:chgData name="Nils Hoebe" userId="1696d34b-0d7e-4f6d-9c6b-fa9c81c412fe" providerId="ADAL" clId="{9F94FADE-2D05-444B-B0B8-A33F27493971}" dt="2024-04-11T08:12:04.713" v="218" actId="1076"/>
          <ac:cxnSpMkLst>
            <pc:docMk/>
            <pc:sldMk cId="460163013" sldId="261"/>
            <ac:cxnSpMk id="2066" creationId="{A5295E9E-A0EB-AAE1-E72C-D8F1D864F6F5}"/>
          </ac:cxnSpMkLst>
        </pc:cxnChg>
        <pc:cxnChg chg="add mod">
          <ac:chgData name="Nils Hoebe" userId="1696d34b-0d7e-4f6d-9c6b-fa9c81c412fe" providerId="ADAL" clId="{9F94FADE-2D05-444B-B0B8-A33F27493971}" dt="2024-04-11T08:13:03.818" v="242" actId="1076"/>
          <ac:cxnSpMkLst>
            <pc:docMk/>
            <pc:sldMk cId="460163013" sldId="261"/>
            <ac:cxnSpMk id="2070" creationId="{4A570E8B-534F-CED5-CC4D-BF7E0DFEDB5C}"/>
          </ac:cxnSpMkLst>
        </pc:cxnChg>
        <pc:cxnChg chg="add mod">
          <ac:chgData name="Nils Hoebe" userId="1696d34b-0d7e-4f6d-9c6b-fa9c81c412fe" providerId="ADAL" clId="{9F94FADE-2D05-444B-B0B8-A33F27493971}" dt="2024-04-11T08:13:38.928" v="254" actId="1076"/>
          <ac:cxnSpMkLst>
            <pc:docMk/>
            <pc:sldMk cId="460163013" sldId="261"/>
            <ac:cxnSpMk id="2071" creationId="{16621AC0-84C2-4EF0-730C-648B849DDBFB}"/>
          </ac:cxnSpMkLst>
        </pc:cxnChg>
        <pc:cxnChg chg="add del mod">
          <ac:chgData name="Nils Hoebe" userId="1696d34b-0d7e-4f6d-9c6b-fa9c81c412fe" providerId="ADAL" clId="{9F94FADE-2D05-444B-B0B8-A33F27493971}" dt="2024-04-11T08:41:55.135" v="780" actId="478"/>
          <ac:cxnSpMkLst>
            <pc:docMk/>
            <pc:sldMk cId="460163013" sldId="261"/>
            <ac:cxnSpMk id="2078" creationId="{8BB97E39-84EA-F5F2-1B02-E2F09CD8A22E}"/>
          </ac:cxnSpMkLst>
        </pc:cxnChg>
        <pc:cxnChg chg="add mod">
          <ac:chgData name="Nils Hoebe" userId="1696d34b-0d7e-4f6d-9c6b-fa9c81c412fe" providerId="ADAL" clId="{9F94FADE-2D05-444B-B0B8-A33F27493971}" dt="2024-04-11T08:42:16.996" v="785" actId="1076"/>
          <ac:cxnSpMkLst>
            <pc:docMk/>
            <pc:sldMk cId="460163013" sldId="261"/>
            <ac:cxnSpMk id="2080" creationId="{FAF77210-06CF-30BC-E470-A8AC522E0FDF}"/>
          </ac:cxnSpMkLst>
        </pc:cxnChg>
      </pc:sldChg>
      <pc:sldChg chg="addSp delSp modSp new mod delAnim modAnim">
        <pc:chgData name="Nils Hoebe" userId="1696d34b-0d7e-4f6d-9c6b-fa9c81c412fe" providerId="ADAL" clId="{9F94FADE-2D05-444B-B0B8-A33F27493971}" dt="2024-04-11T10:42:59.790" v="1962" actId="1076"/>
        <pc:sldMkLst>
          <pc:docMk/>
          <pc:sldMk cId="702989634" sldId="262"/>
        </pc:sldMkLst>
        <pc:spChg chg="add del">
          <ac:chgData name="Nils Hoebe" userId="1696d34b-0d7e-4f6d-9c6b-fa9c81c412fe" providerId="ADAL" clId="{9F94FADE-2D05-444B-B0B8-A33F27493971}" dt="2024-04-11T08:28:51.202" v="538" actId="478"/>
          <ac:spMkLst>
            <pc:docMk/>
            <pc:sldMk cId="702989634" sldId="262"/>
            <ac:spMk id="2" creationId="{50811AD9-5259-6E68-5A42-CEBF9FE8DC27}"/>
          </ac:spMkLst>
        </pc:spChg>
        <pc:spChg chg="add del">
          <ac:chgData name="Nils Hoebe" userId="1696d34b-0d7e-4f6d-9c6b-fa9c81c412fe" providerId="ADAL" clId="{9F94FADE-2D05-444B-B0B8-A33F27493971}" dt="2024-04-11T08:28:53.827" v="539" actId="478"/>
          <ac:spMkLst>
            <pc:docMk/>
            <pc:sldMk cId="702989634" sldId="262"/>
            <ac:spMk id="3" creationId="{61D8F3A6-A8FB-14C2-B5D3-B3DECB168956}"/>
          </ac:spMkLst>
        </pc:spChg>
        <pc:spChg chg="add del mod">
          <ac:chgData name="Nils Hoebe" userId="1696d34b-0d7e-4f6d-9c6b-fa9c81c412fe" providerId="ADAL" clId="{9F94FADE-2D05-444B-B0B8-A33F27493971}" dt="2024-04-11T08:29:28.180" v="558" actId="478"/>
          <ac:spMkLst>
            <pc:docMk/>
            <pc:sldMk cId="702989634" sldId="262"/>
            <ac:spMk id="4" creationId="{D957890A-A5B5-C98C-5E63-AB035CA7343F}"/>
          </ac:spMkLst>
        </pc:spChg>
        <pc:spChg chg="add del mod">
          <ac:chgData name="Nils Hoebe" userId="1696d34b-0d7e-4f6d-9c6b-fa9c81c412fe" providerId="ADAL" clId="{9F94FADE-2D05-444B-B0B8-A33F27493971}" dt="2024-04-11T08:29:23.003" v="555" actId="478"/>
          <ac:spMkLst>
            <pc:docMk/>
            <pc:sldMk cId="702989634" sldId="262"/>
            <ac:spMk id="5" creationId="{BE7C5764-8C31-FFA0-D27C-0DF279B152EB}"/>
          </ac:spMkLst>
        </pc:spChg>
        <pc:spChg chg="add del mod">
          <ac:chgData name="Nils Hoebe" userId="1696d34b-0d7e-4f6d-9c6b-fa9c81c412fe" providerId="ADAL" clId="{9F94FADE-2D05-444B-B0B8-A33F27493971}" dt="2024-04-11T08:29:29.571" v="559" actId="478"/>
          <ac:spMkLst>
            <pc:docMk/>
            <pc:sldMk cId="702989634" sldId="262"/>
            <ac:spMk id="8" creationId="{B6A6B5FD-3ACB-4C32-2216-53BEDB151069}"/>
          </ac:spMkLst>
        </pc:spChg>
        <pc:spChg chg="add mod">
          <ac:chgData name="Nils Hoebe" userId="1696d34b-0d7e-4f6d-9c6b-fa9c81c412fe" providerId="ADAL" clId="{9F94FADE-2D05-444B-B0B8-A33F27493971}" dt="2024-04-11T09:55:10.128" v="1890" actId="1076"/>
          <ac:spMkLst>
            <pc:docMk/>
            <pc:sldMk cId="702989634" sldId="262"/>
            <ac:spMk id="15" creationId="{B92BF3B7-C4CB-AAD3-2451-7971A4849978}"/>
          </ac:spMkLst>
        </pc:spChg>
        <pc:spChg chg="add del mod">
          <ac:chgData name="Nils Hoebe" userId="1696d34b-0d7e-4f6d-9c6b-fa9c81c412fe" providerId="ADAL" clId="{9F94FADE-2D05-444B-B0B8-A33F27493971}" dt="2024-04-11T08:34:58.834" v="602" actId="478"/>
          <ac:spMkLst>
            <pc:docMk/>
            <pc:sldMk cId="702989634" sldId="262"/>
            <ac:spMk id="16" creationId="{237899E0-45A4-921B-AC40-A4E94DB803F6}"/>
          </ac:spMkLst>
        </pc:spChg>
        <pc:spChg chg="add mod">
          <ac:chgData name="Nils Hoebe" userId="1696d34b-0d7e-4f6d-9c6b-fa9c81c412fe" providerId="ADAL" clId="{9F94FADE-2D05-444B-B0B8-A33F27493971}" dt="2024-04-11T09:18:01.740" v="1765" actId="20577"/>
          <ac:spMkLst>
            <pc:docMk/>
            <pc:sldMk cId="702989634" sldId="262"/>
            <ac:spMk id="18" creationId="{D30A3C7A-F92F-3709-4DE2-5FF78260EB83}"/>
          </ac:spMkLst>
        </pc:spChg>
        <pc:picChg chg="add mod">
          <ac:chgData name="Nils Hoebe" userId="1696d34b-0d7e-4f6d-9c6b-fa9c81c412fe" providerId="ADAL" clId="{9F94FADE-2D05-444B-B0B8-A33F27493971}" dt="2024-04-11T10:42:59.790" v="1962" actId="1076"/>
          <ac:picMkLst>
            <pc:docMk/>
            <pc:sldMk cId="702989634" sldId="262"/>
            <ac:picMk id="6" creationId="{CE1C3B82-4A94-1CFD-4E4A-DCCBB17B2DA4}"/>
          </ac:picMkLst>
        </pc:picChg>
        <pc:picChg chg="add del mod">
          <ac:chgData name="Nils Hoebe" userId="1696d34b-0d7e-4f6d-9c6b-fa9c81c412fe" providerId="ADAL" clId="{9F94FADE-2D05-444B-B0B8-A33F27493971}" dt="2024-04-11T08:30:20.057" v="562" actId="478"/>
          <ac:picMkLst>
            <pc:docMk/>
            <pc:sldMk cId="702989634" sldId="262"/>
            <ac:picMk id="10" creationId="{81B81B9A-14FB-2243-9223-CA4DB7F8BF66}"/>
          </ac:picMkLst>
        </pc:picChg>
        <pc:picChg chg="add mod">
          <ac:chgData name="Nils Hoebe" userId="1696d34b-0d7e-4f6d-9c6b-fa9c81c412fe" providerId="ADAL" clId="{9F94FADE-2D05-444B-B0B8-A33F27493971}" dt="2024-04-11T10:42:59.790" v="1962" actId="1076"/>
          <ac:picMkLst>
            <pc:docMk/>
            <pc:sldMk cId="702989634" sldId="262"/>
            <ac:picMk id="11" creationId="{F695E465-D943-3CBD-4713-58A5890D0392}"/>
          </ac:picMkLst>
        </pc:picChg>
        <pc:picChg chg="add mod">
          <ac:chgData name="Nils Hoebe" userId="1696d34b-0d7e-4f6d-9c6b-fa9c81c412fe" providerId="ADAL" clId="{9F94FADE-2D05-444B-B0B8-A33F27493971}" dt="2024-04-11T10:42:59.790" v="1962" actId="1076"/>
          <ac:picMkLst>
            <pc:docMk/>
            <pc:sldMk cId="702989634" sldId="262"/>
            <ac:picMk id="13" creationId="{B3CAB2DD-3943-C23F-21F3-2CF29D00D05A}"/>
          </ac:picMkLst>
        </pc:picChg>
        <pc:picChg chg="add mod">
          <ac:chgData name="Nils Hoebe" userId="1696d34b-0d7e-4f6d-9c6b-fa9c81c412fe" providerId="ADAL" clId="{9F94FADE-2D05-444B-B0B8-A33F27493971}" dt="2024-04-11T10:42:59.790" v="1962" actId="1076"/>
          <ac:picMkLst>
            <pc:docMk/>
            <pc:sldMk cId="702989634" sldId="262"/>
            <ac:picMk id="14" creationId="{9B044028-1A05-525D-F6D0-3F0BFF9BC41C}"/>
          </ac:picMkLst>
        </pc:picChg>
        <pc:picChg chg="add mod">
          <ac:chgData name="Nils Hoebe" userId="1696d34b-0d7e-4f6d-9c6b-fa9c81c412fe" providerId="ADAL" clId="{9F94FADE-2D05-444B-B0B8-A33F27493971}" dt="2024-04-11T10:42:59.790" v="1962" actId="1076"/>
          <ac:picMkLst>
            <pc:docMk/>
            <pc:sldMk cId="702989634" sldId="262"/>
            <ac:picMk id="17" creationId="{7BEA1207-1B1A-B19C-15BA-361FF645C15C}"/>
          </ac:picMkLst>
        </pc:picChg>
        <pc:picChg chg="add mod">
          <ac:chgData name="Nils Hoebe" userId="1696d34b-0d7e-4f6d-9c6b-fa9c81c412fe" providerId="ADAL" clId="{9F94FADE-2D05-444B-B0B8-A33F27493971}" dt="2024-04-11T10:42:59.790" v="1962" actId="1076"/>
          <ac:picMkLst>
            <pc:docMk/>
            <pc:sldMk cId="702989634" sldId="262"/>
            <ac:picMk id="3074" creationId="{09628D1C-0DEC-81AA-D2D7-CE35737C8C53}"/>
          </ac:picMkLst>
        </pc:picChg>
      </pc:sldChg>
      <pc:sldChg chg="new del">
        <pc:chgData name="Nils Hoebe" userId="1696d34b-0d7e-4f6d-9c6b-fa9c81c412fe" providerId="ADAL" clId="{9F94FADE-2D05-444B-B0B8-A33F27493971}" dt="2024-04-11T08:19:37.798" v="293" actId="47"/>
        <pc:sldMkLst>
          <pc:docMk/>
          <pc:sldMk cId="900423314" sldId="263"/>
        </pc:sldMkLst>
      </pc:sldChg>
      <pc:sldChg chg="addSp delSp modSp new mod ord modAnim">
        <pc:chgData name="Nils Hoebe" userId="1696d34b-0d7e-4f6d-9c6b-fa9c81c412fe" providerId="ADAL" clId="{9F94FADE-2D05-444B-B0B8-A33F27493971}" dt="2024-04-11T14:01:19.310" v="4429"/>
        <pc:sldMkLst>
          <pc:docMk/>
          <pc:sldMk cId="4184115749" sldId="263"/>
        </pc:sldMkLst>
        <pc:spChg chg="del">
          <ac:chgData name="Nils Hoebe" userId="1696d34b-0d7e-4f6d-9c6b-fa9c81c412fe" providerId="ADAL" clId="{9F94FADE-2D05-444B-B0B8-A33F27493971}" dt="2024-04-11T08:19:44.298" v="298" actId="478"/>
          <ac:spMkLst>
            <pc:docMk/>
            <pc:sldMk cId="4184115749" sldId="263"/>
            <ac:spMk id="2" creationId="{55D21E54-4673-CA3D-5256-3DB65D8E7020}"/>
          </ac:spMkLst>
        </pc:spChg>
        <pc:spChg chg="mod">
          <ac:chgData name="Nils Hoebe" userId="1696d34b-0d7e-4f6d-9c6b-fa9c81c412fe" providerId="ADAL" clId="{9F94FADE-2D05-444B-B0B8-A33F27493971}" dt="2024-04-11T14:00:37.651" v="4421" actId="1076"/>
          <ac:spMkLst>
            <pc:docMk/>
            <pc:sldMk cId="4184115749" sldId="263"/>
            <ac:spMk id="3" creationId="{A6AC755D-5ED0-33D3-C472-26F114E192A7}"/>
          </ac:spMkLst>
        </pc:spChg>
        <pc:picChg chg="add mod">
          <ac:chgData name="Nils Hoebe" userId="1696d34b-0d7e-4f6d-9c6b-fa9c81c412fe" providerId="ADAL" clId="{9F94FADE-2D05-444B-B0B8-A33F27493971}" dt="2024-04-11T14:01:11.952" v="4428" actId="1076"/>
          <ac:picMkLst>
            <pc:docMk/>
            <pc:sldMk cId="4184115749" sldId="263"/>
            <ac:picMk id="4" creationId="{979B42C9-588B-3448-FF44-5888DD55FD8D}"/>
          </ac:picMkLst>
        </pc:picChg>
      </pc:sldChg>
      <pc:sldChg chg="addSp delSp modSp new mod modAnim">
        <pc:chgData name="Nils Hoebe" userId="1696d34b-0d7e-4f6d-9c6b-fa9c81c412fe" providerId="ADAL" clId="{9F94FADE-2D05-444B-B0B8-A33F27493971}" dt="2024-04-11T10:43:09.493" v="1964" actId="1076"/>
        <pc:sldMkLst>
          <pc:docMk/>
          <pc:sldMk cId="2201324823" sldId="264"/>
        </pc:sldMkLst>
        <pc:spChg chg="mod">
          <ac:chgData name="Nils Hoebe" userId="1696d34b-0d7e-4f6d-9c6b-fa9c81c412fe" providerId="ADAL" clId="{9F94FADE-2D05-444B-B0B8-A33F27493971}" dt="2024-04-11T09:12:32.147" v="1560" actId="20577"/>
          <ac:spMkLst>
            <pc:docMk/>
            <pc:sldMk cId="2201324823" sldId="264"/>
            <ac:spMk id="2" creationId="{5E9E8EF9-BE8E-BCFF-D31A-D021DB181544}"/>
          </ac:spMkLst>
        </pc:spChg>
        <pc:spChg chg="mod">
          <ac:chgData name="Nils Hoebe" userId="1696d34b-0d7e-4f6d-9c6b-fa9c81c412fe" providerId="ADAL" clId="{9F94FADE-2D05-444B-B0B8-A33F27493971}" dt="2024-04-11T09:13:15.254" v="1699" actId="20577"/>
          <ac:spMkLst>
            <pc:docMk/>
            <pc:sldMk cId="2201324823" sldId="264"/>
            <ac:spMk id="3" creationId="{36A4700B-B94A-3151-1C13-43EE3EEEC095}"/>
          </ac:spMkLst>
        </pc:spChg>
        <pc:spChg chg="add mod">
          <ac:chgData name="Nils Hoebe" userId="1696d34b-0d7e-4f6d-9c6b-fa9c81c412fe" providerId="ADAL" clId="{9F94FADE-2D05-444B-B0B8-A33F27493971}" dt="2024-04-11T09:13:33.847" v="1702" actId="1076"/>
          <ac:spMkLst>
            <pc:docMk/>
            <pc:sldMk cId="2201324823" sldId="264"/>
            <ac:spMk id="12" creationId="{2401DDA2-E323-F203-BC51-05D95000DE0E}"/>
          </ac:spMkLst>
        </pc:spChg>
        <pc:picChg chg="add del mod">
          <ac:chgData name="Nils Hoebe" userId="1696d34b-0d7e-4f6d-9c6b-fa9c81c412fe" providerId="ADAL" clId="{9F94FADE-2D05-444B-B0B8-A33F27493971}" dt="2024-04-11T08:38:06.456" v="742" actId="478"/>
          <ac:picMkLst>
            <pc:docMk/>
            <pc:sldMk cId="2201324823" sldId="264"/>
            <ac:picMk id="5" creationId="{726342C9-CE31-DD0E-D935-C5A770952142}"/>
          </ac:picMkLst>
        </pc:picChg>
        <pc:picChg chg="add mod">
          <ac:chgData name="Nils Hoebe" userId="1696d34b-0d7e-4f6d-9c6b-fa9c81c412fe" providerId="ADAL" clId="{9F94FADE-2D05-444B-B0B8-A33F27493971}" dt="2024-04-11T08:38:39.845" v="751" actId="1076"/>
          <ac:picMkLst>
            <pc:docMk/>
            <pc:sldMk cId="2201324823" sldId="264"/>
            <ac:picMk id="7" creationId="{83BBA8C3-C435-69B3-C227-784EAB1ECADD}"/>
          </ac:picMkLst>
        </pc:picChg>
        <pc:picChg chg="add mod">
          <ac:chgData name="Nils Hoebe" userId="1696d34b-0d7e-4f6d-9c6b-fa9c81c412fe" providerId="ADAL" clId="{9F94FADE-2D05-444B-B0B8-A33F27493971}" dt="2024-04-11T09:14:15.472" v="1703" actId="1076"/>
          <ac:picMkLst>
            <pc:docMk/>
            <pc:sldMk cId="2201324823" sldId="264"/>
            <ac:picMk id="9" creationId="{974E3278-2077-C2D5-7A34-CE1C4EC254E5}"/>
          </ac:picMkLst>
        </pc:picChg>
        <pc:picChg chg="add mod">
          <ac:chgData name="Nils Hoebe" userId="1696d34b-0d7e-4f6d-9c6b-fa9c81c412fe" providerId="ADAL" clId="{9F94FADE-2D05-444B-B0B8-A33F27493971}" dt="2024-04-11T10:43:09.493" v="1964" actId="1076"/>
          <ac:picMkLst>
            <pc:docMk/>
            <pc:sldMk cId="2201324823" sldId="264"/>
            <ac:picMk id="11" creationId="{926DB8BE-4584-64CD-338E-5199A73AE8B1}"/>
          </ac:picMkLst>
        </pc:picChg>
        <pc:cxnChg chg="add mod">
          <ac:chgData name="Nils Hoebe" userId="1696d34b-0d7e-4f6d-9c6b-fa9c81c412fe" providerId="ADAL" clId="{9F94FADE-2D05-444B-B0B8-A33F27493971}" dt="2024-04-11T09:13:33.847" v="1702" actId="1076"/>
          <ac:cxnSpMkLst>
            <pc:docMk/>
            <pc:sldMk cId="2201324823" sldId="264"/>
            <ac:cxnSpMk id="14" creationId="{08CAE1C6-7597-E882-EC8C-B77D9E0B4208}"/>
          </ac:cxnSpMkLst>
        </pc:cxnChg>
      </pc:sldChg>
      <pc:sldChg chg="new del">
        <pc:chgData name="Nils Hoebe" userId="1696d34b-0d7e-4f6d-9c6b-fa9c81c412fe" providerId="ADAL" clId="{9F94FADE-2D05-444B-B0B8-A33F27493971}" dt="2024-04-11T08:19:37.932" v="294" actId="47"/>
        <pc:sldMkLst>
          <pc:docMk/>
          <pc:sldMk cId="2337146897" sldId="264"/>
        </pc:sldMkLst>
      </pc:sldChg>
      <pc:sldChg chg="addSp delSp modSp new mod ord modAnim">
        <pc:chgData name="Nils Hoebe" userId="1696d34b-0d7e-4f6d-9c6b-fa9c81c412fe" providerId="ADAL" clId="{9F94FADE-2D05-444B-B0B8-A33F27493971}" dt="2024-04-11T10:39:52.962" v="1960"/>
        <pc:sldMkLst>
          <pc:docMk/>
          <pc:sldMk cId="4189076246" sldId="265"/>
        </pc:sldMkLst>
        <pc:spChg chg="mod">
          <ac:chgData name="Nils Hoebe" userId="1696d34b-0d7e-4f6d-9c6b-fa9c81c412fe" providerId="ADAL" clId="{9F94FADE-2D05-444B-B0B8-A33F27493971}" dt="2024-04-11T08:47:19.051" v="905" actId="1076"/>
          <ac:spMkLst>
            <pc:docMk/>
            <pc:sldMk cId="4189076246" sldId="265"/>
            <ac:spMk id="2" creationId="{F387A3A6-3A90-383E-62C1-434B40797305}"/>
          </ac:spMkLst>
        </pc:spChg>
        <pc:spChg chg="del">
          <ac:chgData name="Nils Hoebe" userId="1696d34b-0d7e-4f6d-9c6b-fa9c81c412fe" providerId="ADAL" clId="{9F94FADE-2D05-444B-B0B8-A33F27493971}" dt="2024-04-11T08:44:29.455" v="844" actId="478"/>
          <ac:spMkLst>
            <pc:docMk/>
            <pc:sldMk cId="4189076246" sldId="265"/>
            <ac:spMk id="3" creationId="{1FD860E1-5795-6F89-1CC6-CCC94F5CEBB9}"/>
          </ac:spMkLst>
        </pc:spChg>
        <pc:spChg chg="add del mod topLvl">
          <ac:chgData name="Nils Hoebe" userId="1696d34b-0d7e-4f6d-9c6b-fa9c81c412fe" providerId="ADAL" clId="{9F94FADE-2D05-444B-B0B8-A33F27493971}" dt="2024-04-11T08:45:29.623" v="864" actId="478"/>
          <ac:spMkLst>
            <pc:docMk/>
            <pc:sldMk cId="4189076246" sldId="265"/>
            <ac:spMk id="10" creationId="{76F78C8C-941A-FC4C-DC73-956E96AAEA01}"/>
          </ac:spMkLst>
        </pc:spChg>
        <pc:spChg chg="add mod">
          <ac:chgData name="Nils Hoebe" userId="1696d34b-0d7e-4f6d-9c6b-fa9c81c412fe" providerId="ADAL" clId="{9F94FADE-2D05-444B-B0B8-A33F27493971}" dt="2024-04-11T09:37:50.993" v="1774" actId="1076"/>
          <ac:spMkLst>
            <pc:docMk/>
            <pc:sldMk cId="4189076246" sldId="265"/>
            <ac:spMk id="11" creationId="{4C023A19-A049-B989-B7ED-393BDDAC357C}"/>
          </ac:spMkLst>
        </pc:spChg>
        <pc:spChg chg="add mod">
          <ac:chgData name="Nils Hoebe" userId="1696d34b-0d7e-4f6d-9c6b-fa9c81c412fe" providerId="ADAL" clId="{9F94FADE-2D05-444B-B0B8-A33F27493971}" dt="2024-04-11T09:37:50.993" v="1774" actId="1076"/>
          <ac:spMkLst>
            <pc:docMk/>
            <pc:sldMk cId="4189076246" sldId="265"/>
            <ac:spMk id="12" creationId="{3A375745-35FC-3EC6-AA91-327F1D2076F6}"/>
          </ac:spMkLst>
        </pc:spChg>
        <pc:spChg chg="add mod">
          <ac:chgData name="Nils Hoebe" userId="1696d34b-0d7e-4f6d-9c6b-fa9c81c412fe" providerId="ADAL" clId="{9F94FADE-2D05-444B-B0B8-A33F27493971}" dt="2024-04-11T09:37:50.993" v="1774" actId="1076"/>
          <ac:spMkLst>
            <pc:docMk/>
            <pc:sldMk cId="4189076246" sldId="265"/>
            <ac:spMk id="16" creationId="{5C2BE765-A9A8-B476-B1FF-5C32D4BDA9FB}"/>
          </ac:spMkLst>
        </pc:spChg>
        <pc:spChg chg="add del mod topLvl">
          <ac:chgData name="Nils Hoebe" userId="1696d34b-0d7e-4f6d-9c6b-fa9c81c412fe" providerId="ADAL" clId="{9F94FADE-2D05-444B-B0B8-A33F27493971}" dt="2024-04-11T08:50:23.533" v="939" actId="478"/>
          <ac:spMkLst>
            <pc:docMk/>
            <pc:sldMk cId="4189076246" sldId="265"/>
            <ac:spMk id="19" creationId="{7EB8D7D8-B390-FA2D-C261-B19456BBF6C4}"/>
          </ac:spMkLst>
        </pc:spChg>
        <pc:grpChg chg="add del mod">
          <ac:chgData name="Nils Hoebe" userId="1696d34b-0d7e-4f6d-9c6b-fa9c81c412fe" providerId="ADAL" clId="{9F94FADE-2D05-444B-B0B8-A33F27493971}" dt="2024-04-11T08:45:29.623" v="864" actId="478"/>
          <ac:grpSpMkLst>
            <pc:docMk/>
            <pc:sldMk cId="4189076246" sldId="265"/>
            <ac:grpSpMk id="8" creationId="{13AB4CAA-A455-4EF3-EDF1-0291379BADEC}"/>
          </ac:grpSpMkLst>
        </pc:grpChg>
        <pc:grpChg chg="add del mod">
          <ac:chgData name="Nils Hoebe" userId="1696d34b-0d7e-4f6d-9c6b-fa9c81c412fe" providerId="ADAL" clId="{9F94FADE-2D05-444B-B0B8-A33F27493971}" dt="2024-04-11T08:50:23.533" v="939" actId="478"/>
          <ac:grpSpMkLst>
            <pc:docMk/>
            <pc:sldMk cId="4189076246" sldId="265"/>
            <ac:grpSpMk id="17" creationId="{680BC187-8946-B6A4-EF0F-B5DC17F59E10}"/>
          </ac:grpSpMkLst>
        </pc:grpChg>
        <pc:picChg chg="add mod">
          <ac:chgData name="Nils Hoebe" userId="1696d34b-0d7e-4f6d-9c6b-fa9c81c412fe" providerId="ADAL" clId="{9F94FADE-2D05-444B-B0B8-A33F27493971}" dt="2024-04-11T09:37:50.993" v="1774" actId="1076"/>
          <ac:picMkLst>
            <pc:docMk/>
            <pc:sldMk cId="4189076246" sldId="265"/>
            <ac:picMk id="4" creationId="{16D81C45-6211-AA38-22D3-47E23C63170A}"/>
          </ac:picMkLst>
        </pc:picChg>
        <pc:picChg chg="add mod">
          <ac:chgData name="Nils Hoebe" userId="1696d34b-0d7e-4f6d-9c6b-fa9c81c412fe" providerId="ADAL" clId="{9F94FADE-2D05-444B-B0B8-A33F27493971}" dt="2024-04-11T09:37:50.993" v="1774" actId="1076"/>
          <ac:picMkLst>
            <pc:docMk/>
            <pc:sldMk cId="4189076246" sldId="265"/>
            <ac:picMk id="7" creationId="{DF082AC6-9A43-3AD6-DFB4-175C43BD70F7}"/>
          </ac:picMkLst>
        </pc:picChg>
        <pc:picChg chg="add mod topLvl">
          <ac:chgData name="Nils Hoebe" userId="1696d34b-0d7e-4f6d-9c6b-fa9c81c412fe" providerId="ADAL" clId="{9F94FADE-2D05-444B-B0B8-A33F27493971}" dt="2024-04-11T09:37:50.993" v="1774" actId="1076"/>
          <ac:picMkLst>
            <pc:docMk/>
            <pc:sldMk cId="4189076246" sldId="265"/>
            <ac:picMk id="9" creationId="{DA1703DF-4F10-FBEF-FBED-52DD6285EA8A}"/>
          </ac:picMkLst>
        </pc:picChg>
        <pc:picChg chg="add del mod topLvl">
          <ac:chgData name="Nils Hoebe" userId="1696d34b-0d7e-4f6d-9c6b-fa9c81c412fe" providerId="ADAL" clId="{9F94FADE-2D05-444B-B0B8-A33F27493971}" dt="2024-04-11T08:50:24.903" v="940" actId="478"/>
          <ac:picMkLst>
            <pc:docMk/>
            <pc:sldMk cId="4189076246" sldId="265"/>
            <ac:picMk id="18" creationId="{49831DF5-36AC-98D5-921F-E6B7495C9E68}"/>
          </ac:picMkLst>
        </pc:picChg>
        <pc:cxnChg chg="add mod">
          <ac:chgData name="Nils Hoebe" userId="1696d34b-0d7e-4f6d-9c6b-fa9c81c412fe" providerId="ADAL" clId="{9F94FADE-2D05-444B-B0B8-A33F27493971}" dt="2024-04-11T09:37:50.993" v="1774" actId="1076"/>
          <ac:cxnSpMkLst>
            <pc:docMk/>
            <pc:sldMk cId="4189076246" sldId="265"/>
            <ac:cxnSpMk id="6" creationId="{7A0A64F2-C20F-C560-21C3-EC16DFB3800A}"/>
          </ac:cxnSpMkLst>
        </pc:cxnChg>
        <pc:cxnChg chg="add mod">
          <ac:chgData name="Nils Hoebe" userId="1696d34b-0d7e-4f6d-9c6b-fa9c81c412fe" providerId="ADAL" clId="{9F94FADE-2D05-444B-B0B8-A33F27493971}" dt="2024-04-11T09:37:50.993" v="1774" actId="1076"/>
          <ac:cxnSpMkLst>
            <pc:docMk/>
            <pc:sldMk cId="4189076246" sldId="265"/>
            <ac:cxnSpMk id="14" creationId="{1AF724BF-55B7-CCD1-0112-DBEA305373BD}"/>
          </ac:cxnSpMkLst>
        </pc:cxnChg>
        <pc:cxnChg chg="add mod">
          <ac:chgData name="Nils Hoebe" userId="1696d34b-0d7e-4f6d-9c6b-fa9c81c412fe" providerId="ADAL" clId="{9F94FADE-2D05-444B-B0B8-A33F27493971}" dt="2024-04-11T09:37:50.993" v="1774" actId="1076"/>
          <ac:cxnSpMkLst>
            <pc:docMk/>
            <pc:sldMk cId="4189076246" sldId="265"/>
            <ac:cxnSpMk id="15" creationId="{8A437336-7B9A-33A7-A823-A5B9F1D5FAD8}"/>
          </ac:cxnSpMkLst>
        </pc:cxnChg>
      </pc:sldChg>
      <pc:sldChg chg="addSp delSp modSp new mod ord modAnim">
        <pc:chgData name="Nils Hoebe" userId="1696d34b-0d7e-4f6d-9c6b-fa9c81c412fe" providerId="ADAL" clId="{9F94FADE-2D05-444B-B0B8-A33F27493971}" dt="2024-04-11T13:30:07.793" v="4361" actId="20577"/>
        <pc:sldMkLst>
          <pc:docMk/>
          <pc:sldMk cId="2102375774" sldId="266"/>
        </pc:sldMkLst>
        <pc:spChg chg="mod">
          <ac:chgData name="Nils Hoebe" userId="1696d34b-0d7e-4f6d-9c6b-fa9c81c412fe" providerId="ADAL" clId="{9F94FADE-2D05-444B-B0B8-A33F27493971}" dt="2024-04-11T08:50:35.878" v="961" actId="404"/>
          <ac:spMkLst>
            <pc:docMk/>
            <pc:sldMk cId="2102375774" sldId="266"/>
            <ac:spMk id="2" creationId="{573CAEA1-8D49-1743-7135-CA9ECB36E5A0}"/>
          </ac:spMkLst>
        </pc:spChg>
        <pc:spChg chg="add del mod">
          <ac:chgData name="Nils Hoebe" userId="1696d34b-0d7e-4f6d-9c6b-fa9c81c412fe" providerId="ADAL" clId="{9F94FADE-2D05-444B-B0B8-A33F27493971}" dt="2024-04-11T13:30:07.793" v="4361" actId="20577"/>
          <ac:spMkLst>
            <pc:docMk/>
            <pc:sldMk cId="2102375774" sldId="266"/>
            <ac:spMk id="3" creationId="{50DFABE1-E228-1FD6-B02C-C7A9A6CABC34}"/>
          </ac:spMkLst>
        </pc:spChg>
        <pc:picChg chg="add del mod">
          <ac:chgData name="Nils Hoebe" userId="1696d34b-0d7e-4f6d-9c6b-fa9c81c412fe" providerId="ADAL" clId="{9F94FADE-2D05-444B-B0B8-A33F27493971}" dt="2024-04-11T08:50:43.413" v="966"/>
          <ac:picMkLst>
            <pc:docMk/>
            <pc:sldMk cId="2102375774" sldId="266"/>
            <ac:picMk id="4" creationId="{12A69DE9-BEF8-577C-EE72-C7D2AE99CCC3}"/>
          </ac:picMkLst>
        </pc:picChg>
        <pc:picChg chg="add mod">
          <ac:chgData name="Nils Hoebe" userId="1696d34b-0d7e-4f6d-9c6b-fa9c81c412fe" providerId="ADAL" clId="{9F94FADE-2D05-444B-B0B8-A33F27493971}" dt="2024-04-11T08:53:55.038" v="1407" actId="1076"/>
          <ac:picMkLst>
            <pc:docMk/>
            <pc:sldMk cId="2102375774" sldId="266"/>
            <ac:picMk id="5" creationId="{A4997B9C-05F7-F7BC-3368-774C2993AEA8}"/>
          </ac:picMkLst>
        </pc:picChg>
      </pc:sldChg>
      <pc:sldChg chg="addSp delSp modSp add mod modAnim">
        <pc:chgData name="Nils Hoebe" userId="1696d34b-0d7e-4f6d-9c6b-fa9c81c412fe" providerId="ADAL" clId="{9F94FADE-2D05-444B-B0B8-A33F27493971}" dt="2024-04-11T09:56:18.222" v="1925" actId="1076"/>
        <pc:sldMkLst>
          <pc:docMk/>
          <pc:sldMk cId="1023978954" sldId="267"/>
        </pc:sldMkLst>
        <pc:spChg chg="del">
          <ac:chgData name="Nils Hoebe" userId="1696d34b-0d7e-4f6d-9c6b-fa9c81c412fe" providerId="ADAL" clId="{9F94FADE-2D05-444B-B0B8-A33F27493971}" dt="2024-04-11T09:15:37.568" v="1705" actId="478"/>
          <ac:spMkLst>
            <pc:docMk/>
            <pc:sldMk cId="1023978954" sldId="267"/>
            <ac:spMk id="2" creationId="{5802E17E-9591-8E4E-5F4F-F3E33806E29C}"/>
          </ac:spMkLst>
        </pc:spChg>
        <pc:spChg chg="add del mod">
          <ac:chgData name="Nils Hoebe" userId="1696d34b-0d7e-4f6d-9c6b-fa9c81c412fe" providerId="ADAL" clId="{9F94FADE-2D05-444B-B0B8-A33F27493971}" dt="2024-04-11T09:15:39.094" v="1706" actId="478"/>
          <ac:spMkLst>
            <pc:docMk/>
            <pc:sldMk cId="1023978954" sldId="267"/>
            <ac:spMk id="4" creationId="{1F7198AB-71B3-E101-E628-13A77D9616AA}"/>
          </ac:spMkLst>
        </pc:spChg>
        <pc:spChg chg="add mod">
          <ac:chgData name="Nils Hoebe" userId="1696d34b-0d7e-4f6d-9c6b-fa9c81c412fe" providerId="ADAL" clId="{9F94FADE-2D05-444B-B0B8-A33F27493971}" dt="2024-04-11T09:21:12.427" v="1770" actId="1076"/>
          <ac:spMkLst>
            <pc:docMk/>
            <pc:sldMk cId="1023978954" sldId="267"/>
            <ac:spMk id="5" creationId="{3EF5FF2D-37F8-E7FB-E184-662A554D7F11}"/>
          </ac:spMkLst>
        </pc:spChg>
        <pc:picChg chg="mod">
          <ac:chgData name="Nils Hoebe" userId="1696d34b-0d7e-4f6d-9c6b-fa9c81c412fe" providerId="ADAL" clId="{9F94FADE-2D05-444B-B0B8-A33F27493971}" dt="2024-04-11T09:21:03.739" v="1766" actId="1076"/>
          <ac:picMkLst>
            <pc:docMk/>
            <pc:sldMk cId="1023978954" sldId="267"/>
            <ac:picMk id="2050" creationId="{28ABCD01-5938-3381-80A3-F0063ADE72ED}"/>
          </ac:picMkLst>
        </pc:picChg>
        <pc:picChg chg="mod">
          <ac:chgData name="Nils Hoebe" userId="1696d34b-0d7e-4f6d-9c6b-fa9c81c412fe" providerId="ADAL" clId="{9F94FADE-2D05-444B-B0B8-A33F27493971}" dt="2024-04-11T09:21:03.739" v="1766" actId="1076"/>
          <ac:picMkLst>
            <pc:docMk/>
            <pc:sldMk cId="1023978954" sldId="267"/>
            <ac:picMk id="2052" creationId="{9FEEC612-5D61-41A1-4A9F-B6BE7B54E46A}"/>
          </ac:picMkLst>
        </pc:picChg>
        <pc:picChg chg="mod">
          <ac:chgData name="Nils Hoebe" userId="1696d34b-0d7e-4f6d-9c6b-fa9c81c412fe" providerId="ADAL" clId="{9F94FADE-2D05-444B-B0B8-A33F27493971}" dt="2024-04-11T09:21:03.739" v="1766" actId="1076"/>
          <ac:picMkLst>
            <pc:docMk/>
            <pc:sldMk cId="1023978954" sldId="267"/>
            <ac:picMk id="2054" creationId="{7CA9589F-65F6-5DAE-4B64-B2CA89032591}"/>
          </ac:picMkLst>
        </pc:picChg>
        <pc:picChg chg="mod">
          <ac:chgData name="Nils Hoebe" userId="1696d34b-0d7e-4f6d-9c6b-fa9c81c412fe" providerId="ADAL" clId="{9F94FADE-2D05-444B-B0B8-A33F27493971}" dt="2024-04-11T09:21:03.739" v="1766" actId="1076"/>
          <ac:picMkLst>
            <pc:docMk/>
            <pc:sldMk cId="1023978954" sldId="267"/>
            <ac:picMk id="2058" creationId="{63D76DB2-DCD7-01E1-8539-061EDFF7811B}"/>
          </ac:picMkLst>
        </pc:picChg>
        <pc:picChg chg="mod">
          <ac:chgData name="Nils Hoebe" userId="1696d34b-0d7e-4f6d-9c6b-fa9c81c412fe" providerId="ADAL" clId="{9F94FADE-2D05-444B-B0B8-A33F27493971}" dt="2024-04-11T09:21:03.739" v="1766" actId="1076"/>
          <ac:picMkLst>
            <pc:docMk/>
            <pc:sldMk cId="1023978954" sldId="267"/>
            <ac:picMk id="2060" creationId="{092ED2B9-AB3C-0BE3-4600-F199BC54FB74}"/>
          </ac:picMkLst>
        </pc:picChg>
        <pc:picChg chg="mod">
          <ac:chgData name="Nils Hoebe" userId="1696d34b-0d7e-4f6d-9c6b-fa9c81c412fe" providerId="ADAL" clId="{9F94FADE-2D05-444B-B0B8-A33F27493971}" dt="2024-04-11T09:56:18.222" v="1925" actId="1076"/>
          <ac:picMkLst>
            <pc:docMk/>
            <pc:sldMk cId="1023978954" sldId="267"/>
            <ac:picMk id="2062" creationId="{E5BAA80A-9244-2CFA-3EE1-B1AECD865FB0}"/>
          </ac:picMkLst>
        </pc:picChg>
        <pc:picChg chg="mod">
          <ac:chgData name="Nils Hoebe" userId="1696d34b-0d7e-4f6d-9c6b-fa9c81c412fe" providerId="ADAL" clId="{9F94FADE-2D05-444B-B0B8-A33F27493971}" dt="2024-04-11T09:21:03.739" v="1766" actId="1076"/>
          <ac:picMkLst>
            <pc:docMk/>
            <pc:sldMk cId="1023978954" sldId="267"/>
            <ac:picMk id="2064" creationId="{B211818B-4741-6FDA-FBEB-9875D3117F4A}"/>
          </ac:picMkLst>
        </pc:picChg>
        <pc:picChg chg="mod">
          <ac:chgData name="Nils Hoebe" userId="1696d34b-0d7e-4f6d-9c6b-fa9c81c412fe" providerId="ADAL" clId="{9F94FADE-2D05-444B-B0B8-A33F27493971}" dt="2024-04-11T09:21:05.754" v="1767" actId="1076"/>
          <ac:picMkLst>
            <pc:docMk/>
            <pc:sldMk cId="1023978954" sldId="267"/>
            <ac:picMk id="2067" creationId="{C01B3F5A-563B-6066-D691-4EC21958A759}"/>
          </ac:picMkLst>
        </pc:picChg>
        <pc:picChg chg="mod">
          <ac:chgData name="Nils Hoebe" userId="1696d34b-0d7e-4f6d-9c6b-fa9c81c412fe" providerId="ADAL" clId="{9F94FADE-2D05-444B-B0B8-A33F27493971}" dt="2024-04-11T09:21:03.739" v="1766" actId="1076"/>
          <ac:picMkLst>
            <pc:docMk/>
            <pc:sldMk cId="1023978954" sldId="267"/>
            <ac:picMk id="2075" creationId="{BCF4F3A7-C426-401D-935E-8FE7ED6B539D}"/>
          </ac:picMkLst>
        </pc:picChg>
        <pc:picChg chg="mod">
          <ac:chgData name="Nils Hoebe" userId="1696d34b-0d7e-4f6d-9c6b-fa9c81c412fe" providerId="ADAL" clId="{9F94FADE-2D05-444B-B0B8-A33F27493971}" dt="2024-04-11T09:21:03.739" v="1766" actId="1076"/>
          <ac:picMkLst>
            <pc:docMk/>
            <pc:sldMk cId="1023978954" sldId="267"/>
            <ac:picMk id="2076" creationId="{DA493322-EAA9-5E41-4F2A-14D69FC66BC3}"/>
          </ac:picMkLst>
        </pc:pic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10" creationId="{B6E3F784-7141-99B6-9FEB-AC2A5DB7E786}"/>
          </ac:cxnSpMkLst>
        </pc:cxn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30" creationId="{0A4CECF7-655D-597C-4808-8FF8B443C607}"/>
          </ac:cxnSpMkLst>
        </pc:cxn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2048" creationId="{1B7D6A3E-9DFF-9E36-CD3D-6800029C877B}"/>
          </ac:cxnSpMkLst>
        </pc:cxn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2049" creationId="{F672541F-050D-A6F9-9512-8CFEDB6CA936}"/>
          </ac:cxnSpMkLst>
        </pc:cxn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2057" creationId="{D721F50A-2778-2B4E-B53D-FED442528087}"/>
          </ac:cxnSpMkLst>
        </pc:cxn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2059" creationId="{416ECC44-5288-C2B3-3AE2-3702C74A0207}"/>
          </ac:cxnSpMkLst>
        </pc:cxn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2070" creationId="{4A570E8B-534F-CED5-CC4D-BF7E0DFEDB5C}"/>
          </ac:cxnSpMkLst>
        </pc:cxn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2071" creationId="{16621AC0-84C2-4EF0-730C-648B849DDBFB}"/>
          </ac:cxnSpMkLst>
        </pc:cxnChg>
        <pc:cxnChg chg="mod">
          <ac:chgData name="Nils Hoebe" userId="1696d34b-0d7e-4f6d-9c6b-fa9c81c412fe" providerId="ADAL" clId="{9F94FADE-2D05-444B-B0B8-A33F27493971}" dt="2024-04-11T09:21:03.739" v="1766" actId="1076"/>
          <ac:cxnSpMkLst>
            <pc:docMk/>
            <pc:sldMk cId="1023978954" sldId="267"/>
            <ac:cxnSpMk id="2080" creationId="{FAF77210-06CF-30BC-E470-A8AC522E0FDF}"/>
          </ac:cxnSpMkLst>
        </pc:cxnChg>
      </pc:sldChg>
      <pc:sldChg chg="addSp delSp modSp new mod modAnim">
        <pc:chgData name="Nils Hoebe" userId="1696d34b-0d7e-4f6d-9c6b-fa9c81c412fe" providerId="ADAL" clId="{9F94FADE-2D05-444B-B0B8-A33F27493971}" dt="2024-04-11T09:52:30.874" v="1859" actId="1076"/>
        <pc:sldMkLst>
          <pc:docMk/>
          <pc:sldMk cId="1701559823" sldId="268"/>
        </pc:sldMkLst>
        <pc:spChg chg="del">
          <ac:chgData name="Nils Hoebe" userId="1696d34b-0d7e-4f6d-9c6b-fa9c81c412fe" providerId="ADAL" clId="{9F94FADE-2D05-444B-B0B8-A33F27493971}" dt="2024-04-11T09:39:29.038" v="1779" actId="478"/>
          <ac:spMkLst>
            <pc:docMk/>
            <pc:sldMk cId="1701559823" sldId="268"/>
            <ac:spMk id="2" creationId="{4B2016CE-EDCF-0E50-4DD5-E959CEFB2794}"/>
          </ac:spMkLst>
        </pc:spChg>
        <pc:spChg chg="del">
          <ac:chgData name="Nils Hoebe" userId="1696d34b-0d7e-4f6d-9c6b-fa9c81c412fe" providerId="ADAL" clId="{9F94FADE-2D05-444B-B0B8-A33F27493971}" dt="2024-04-11T09:39:30.451" v="1780" actId="478"/>
          <ac:spMkLst>
            <pc:docMk/>
            <pc:sldMk cId="1701559823" sldId="268"/>
            <ac:spMk id="3" creationId="{36E15627-E1BA-A147-6F73-253FA156B82B}"/>
          </ac:spMkLst>
        </pc:spChg>
        <pc:spChg chg="add mod">
          <ac:chgData name="Nils Hoebe" userId="1696d34b-0d7e-4f6d-9c6b-fa9c81c412fe" providerId="ADAL" clId="{9F94FADE-2D05-444B-B0B8-A33F27493971}" dt="2024-04-11T09:52:30.874" v="1859" actId="1076"/>
          <ac:spMkLst>
            <pc:docMk/>
            <pc:sldMk cId="1701559823" sldId="268"/>
            <ac:spMk id="10" creationId="{E604AD45-E9E2-F10B-E2C1-C3695EDA4802}"/>
          </ac:spMkLst>
        </pc:spChg>
        <pc:picChg chg="add mod">
          <ac:chgData name="Nils Hoebe" userId="1696d34b-0d7e-4f6d-9c6b-fa9c81c412fe" providerId="ADAL" clId="{9F94FADE-2D05-444B-B0B8-A33F27493971}" dt="2024-04-11T09:43:19.374" v="1828" actId="14100"/>
          <ac:picMkLst>
            <pc:docMk/>
            <pc:sldMk cId="1701559823" sldId="268"/>
            <ac:picMk id="5" creationId="{F279F831-BF60-5B84-157A-E1B5BC74353C}"/>
          </ac:picMkLst>
        </pc:picChg>
        <pc:picChg chg="add del mod">
          <ac:chgData name="Nils Hoebe" userId="1696d34b-0d7e-4f6d-9c6b-fa9c81c412fe" providerId="ADAL" clId="{9F94FADE-2D05-444B-B0B8-A33F27493971}" dt="2024-04-11T09:40:27.483" v="1790" actId="478"/>
          <ac:picMkLst>
            <pc:docMk/>
            <pc:sldMk cId="1701559823" sldId="268"/>
            <ac:picMk id="7" creationId="{31C7FF58-A012-20AA-285F-2E4A529D7C77}"/>
          </ac:picMkLst>
        </pc:picChg>
        <pc:picChg chg="add del mod">
          <ac:chgData name="Nils Hoebe" userId="1696d34b-0d7e-4f6d-9c6b-fa9c81c412fe" providerId="ADAL" clId="{9F94FADE-2D05-444B-B0B8-A33F27493971}" dt="2024-04-11T09:41:57.279" v="1797" actId="478"/>
          <ac:picMkLst>
            <pc:docMk/>
            <pc:sldMk cId="1701559823" sldId="268"/>
            <ac:picMk id="9" creationId="{B3D3BC19-118F-9E65-17E2-2398FEDCD611}"/>
          </ac:picMkLst>
        </pc:picChg>
        <pc:picChg chg="add del mod">
          <ac:chgData name="Nils Hoebe" userId="1696d34b-0d7e-4f6d-9c6b-fa9c81c412fe" providerId="ADAL" clId="{9F94FADE-2D05-444B-B0B8-A33F27493971}" dt="2024-04-11T09:43:25.720" v="1830"/>
          <ac:picMkLst>
            <pc:docMk/>
            <pc:sldMk cId="1701559823" sldId="268"/>
            <ac:picMk id="12" creationId="{11026268-8446-DC36-E3B0-ABADFE145953}"/>
          </ac:picMkLst>
        </pc:picChg>
        <pc:picChg chg="add mod">
          <ac:chgData name="Nils Hoebe" userId="1696d34b-0d7e-4f6d-9c6b-fa9c81c412fe" providerId="ADAL" clId="{9F94FADE-2D05-444B-B0B8-A33F27493971}" dt="2024-04-11T09:44:22.127" v="1844" actId="1076"/>
          <ac:picMkLst>
            <pc:docMk/>
            <pc:sldMk cId="1701559823" sldId="268"/>
            <ac:picMk id="14" creationId="{9908FF25-ACA5-7A33-4B91-345E90830B66}"/>
          </ac:picMkLst>
        </pc:picChg>
        <pc:picChg chg="add del mod">
          <ac:chgData name="Nils Hoebe" userId="1696d34b-0d7e-4f6d-9c6b-fa9c81c412fe" providerId="ADAL" clId="{9F94FADE-2D05-444B-B0B8-A33F27493971}" dt="2024-04-11T09:44:19.970" v="1842" actId="478"/>
          <ac:picMkLst>
            <pc:docMk/>
            <pc:sldMk cId="1701559823" sldId="268"/>
            <ac:picMk id="15" creationId="{C9CF96ED-1DF1-2658-13FA-737B00D3E0A6}"/>
          </ac:picMkLst>
        </pc:picChg>
        <pc:picChg chg="add mod modCrop">
          <ac:chgData name="Nils Hoebe" userId="1696d34b-0d7e-4f6d-9c6b-fa9c81c412fe" providerId="ADAL" clId="{9F94FADE-2D05-444B-B0B8-A33F27493971}" dt="2024-04-11T09:45:00.093" v="1858" actId="1076"/>
          <ac:picMkLst>
            <pc:docMk/>
            <pc:sldMk cId="1701559823" sldId="268"/>
            <ac:picMk id="16" creationId="{49ADD918-3577-EE41-5A2F-1D949792BBC2}"/>
          </ac:picMkLst>
        </pc:picChg>
      </pc:sldChg>
      <pc:sldChg chg="delSp new del mod">
        <pc:chgData name="Nils Hoebe" userId="1696d34b-0d7e-4f6d-9c6b-fa9c81c412fe" providerId="ADAL" clId="{9F94FADE-2D05-444B-B0B8-A33F27493971}" dt="2024-04-11T09:38:10.717" v="1777" actId="47"/>
        <pc:sldMkLst>
          <pc:docMk/>
          <pc:sldMk cId="4071385400" sldId="268"/>
        </pc:sldMkLst>
        <pc:spChg chg="del">
          <ac:chgData name="Nils Hoebe" userId="1696d34b-0d7e-4f6d-9c6b-fa9c81c412fe" providerId="ADAL" clId="{9F94FADE-2D05-444B-B0B8-A33F27493971}" dt="2024-04-11T09:35:36.299" v="1772" actId="478"/>
          <ac:spMkLst>
            <pc:docMk/>
            <pc:sldMk cId="4071385400" sldId="268"/>
            <ac:spMk id="2" creationId="{10994DA0-38CB-9C18-2B39-C809643B141A}"/>
          </ac:spMkLst>
        </pc:spChg>
        <pc:spChg chg="del">
          <ac:chgData name="Nils Hoebe" userId="1696d34b-0d7e-4f6d-9c6b-fa9c81c412fe" providerId="ADAL" clId="{9F94FADE-2D05-444B-B0B8-A33F27493971}" dt="2024-04-11T09:35:37.619" v="1773" actId="478"/>
          <ac:spMkLst>
            <pc:docMk/>
            <pc:sldMk cId="4071385400" sldId="268"/>
            <ac:spMk id="3" creationId="{7B195A59-4A8D-9396-56F7-718DC2240DD5}"/>
          </ac:spMkLst>
        </pc:spChg>
      </pc:sldChg>
      <pc:sldChg chg="addSp delSp modSp new mod modAnim">
        <pc:chgData name="Nils Hoebe" userId="1696d34b-0d7e-4f6d-9c6b-fa9c81c412fe" providerId="ADAL" clId="{9F94FADE-2D05-444B-B0B8-A33F27493971}" dt="2024-04-11T11:01:39.601" v="2565" actId="1076"/>
        <pc:sldMkLst>
          <pc:docMk/>
          <pc:sldMk cId="677196402" sldId="269"/>
        </pc:sldMkLst>
        <pc:spChg chg="del">
          <ac:chgData name="Nils Hoebe" userId="1696d34b-0d7e-4f6d-9c6b-fa9c81c412fe" providerId="ADAL" clId="{9F94FADE-2D05-444B-B0B8-A33F27493971}" dt="2024-04-11T09:55:58.480" v="1894" actId="478"/>
          <ac:spMkLst>
            <pc:docMk/>
            <pc:sldMk cId="677196402" sldId="269"/>
            <ac:spMk id="2" creationId="{F05FCE14-21C4-4200-250E-8336B25F1ACA}"/>
          </ac:spMkLst>
        </pc:spChg>
        <pc:spChg chg="del">
          <ac:chgData name="Nils Hoebe" userId="1696d34b-0d7e-4f6d-9c6b-fa9c81c412fe" providerId="ADAL" clId="{9F94FADE-2D05-444B-B0B8-A33F27493971}" dt="2024-04-11T09:56:09.431" v="1923" actId="478"/>
          <ac:spMkLst>
            <pc:docMk/>
            <pc:sldMk cId="677196402" sldId="269"/>
            <ac:spMk id="3" creationId="{C0D27037-447F-2F38-FB22-3FD2E9CD809C}"/>
          </ac:spMkLst>
        </pc:spChg>
        <pc:spChg chg="add mod">
          <ac:chgData name="Nils Hoebe" userId="1696d34b-0d7e-4f6d-9c6b-fa9c81c412fe" providerId="ADAL" clId="{9F94FADE-2D05-444B-B0B8-A33F27493971}" dt="2024-04-11T09:56:06.819" v="1922" actId="20577"/>
          <ac:spMkLst>
            <pc:docMk/>
            <pc:sldMk cId="677196402" sldId="269"/>
            <ac:spMk id="4" creationId="{4555AE15-9994-4BAB-18E3-44CCA1BC09EC}"/>
          </ac:spMkLst>
        </pc:spChg>
        <pc:spChg chg="add del">
          <ac:chgData name="Nils Hoebe" userId="1696d34b-0d7e-4f6d-9c6b-fa9c81c412fe" providerId="ADAL" clId="{9F94FADE-2D05-444B-B0B8-A33F27493971}" dt="2024-04-11T09:58:24.095" v="1939"/>
          <ac:spMkLst>
            <pc:docMk/>
            <pc:sldMk cId="677196402" sldId="269"/>
            <ac:spMk id="6" creationId="{F2485D9C-3C48-DFC9-B87A-85713B935078}"/>
          </ac:spMkLst>
        </pc:spChg>
        <pc:spChg chg="add del mod">
          <ac:chgData name="Nils Hoebe" userId="1696d34b-0d7e-4f6d-9c6b-fa9c81c412fe" providerId="ADAL" clId="{9F94FADE-2D05-444B-B0B8-A33F27493971}" dt="2024-04-11T09:58:29.989" v="1942" actId="478"/>
          <ac:spMkLst>
            <pc:docMk/>
            <pc:sldMk cId="677196402" sldId="269"/>
            <ac:spMk id="7" creationId="{884B1E80-2E58-704D-C04F-CDCCD5A5B5D7}"/>
          </ac:spMkLst>
        </pc:spChg>
        <pc:spChg chg="add mod">
          <ac:chgData name="Nils Hoebe" userId="1696d34b-0d7e-4f6d-9c6b-fa9c81c412fe" providerId="ADAL" clId="{9F94FADE-2D05-444B-B0B8-A33F27493971}" dt="2024-04-11T10:58:35.028" v="2532" actId="20577"/>
          <ac:spMkLst>
            <pc:docMk/>
            <pc:sldMk cId="677196402" sldId="269"/>
            <ac:spMk id="8" creationId="{A8DBA85B-039D-B8E7-C3A7-1741C7200392}"/>
          </ac:spMkLst>
        </pc:spChg>
        <pc:picChg chg="add mod">
          <ac:chgData name="Nils Hoebe" userId="1696d34b-0d7e-4f6d-9c6b-fa9c81c412fe" providerId="ADAL" clId="{9F94FADE-2D05-444B-B0B8-A33F27493971}" dt="2024-04-11T10:43:55.694" v="2080" actId="1076"/>
          <ac:picMkLst>
            <pc:docMk/>
            <pc:sldMk cId="677196402" sldId="269"/>
            <ac:picMk id="5" creationId="{C2F759BC-EA7E-6829-B886-A42BEE0B466F}"/>
          </ac:picMkLst>
        </pc:picChg>
        <pc:picChg chg="add mod">
          <ac:chgData name="Nils Hoebe" userId="1696d34b-0d7e-4f6d-9c6b-fa9c81c412fe" providerId="ADAL" clId="{9F94FADE-2D05-444B-B0B8-A33F27493971}" dt="2024-04-11T10:46:01.068" v="2100" actId="1076"/>
          <ac:picMkLst>
            <pc:docMk/>
            <pc:sldMk cId="677196402" sldId="269"/>
            <ac:picMk id="10" creationId="{1840C40E-50CC-3F3B-4BB7-2E343C587D6B}"/>
          </ac:picMkLst>
        </pc:picChg>
        <pc:picChg chg="add mod">
          <ac:chgData name="Nils Hoebe" userId="1696d34b-0d7e-4f6d-9c6b-fa9c81c412fe" providerId="ADAL" clId="{9F94FADE-2D05-444B-B0B8-A33F27493971}" dt="2024-04-11T11:00:16.322" v="2553" actId="1076"/>
          <ac:picMkLst>
            <pc:docMk/>
            <pc:sldMk cId="677196402" sldId="269"/>
            <ac:picMk id="12" creationId="{B1B7B692-EB82-4CEF-9D13-AA3DAFA790B3}"/>
          </ac:picMkLst>
        </pc:picChg>
        <pc:picChg chg="add mod">
          <ac:chgData name="Nils Hoebe" userId="1696d34b-0d7e-4f6d-9c6b-fa9c81c412fe" providerId="ADAL" clId="{9F94FADE-2D05-444B-B0B8-A33F27493971}" dt="2024-04-11T11:00:21.330" v="2558" actId="1036"/>
          <ac:picMkLst>
            <pc:docMk/>
            <pc:sldMk cId="677196402" sldId="269"/>
            <ac:picMk id="14" creationId="{DB1A9094-247B-CD82-DA75-0FADD71B1CAB}"/>
          </ac:picMkLst>
        </pc:picChg>
        <pc:picChg chg="add mod">
          <ac:chgData name="Nils Hoebe" userId="1696d34b-0d7e-4f6d-9c6b-fa9c81c412fe" providerId="ADAL" clId="{9F94FADE-2D05-444B-B0B8-A33F27493971}" dt="2024-04-11T11:00:23.794" v="2559" actId="1076"/>
          <ac:picMkLst>
            <pc:docMk/>
            <pc:sldMk cId="677196402" sldId="269"/>
            <ac:picMk id="16" creationId="{273DA6CD-BEB8-17A6-F895-204AD884D9B7}"/>
          </ac:picMkLst>
        </pc:picChg>
        <pc:picChg chg="add mod">
          <ac:chgData name="Nils Hoebe" userId="1696d34b-0d7e-4f6d-9c6b-fa9c81c412fe" providerId="ADAL" clId="{9F94FADE-2D05-444B-B0B8-A33F27493971}" dt="2024-04-11T11:01:39.601" v="2565" actId="1076"/>
          <ac:picMkLst>
            <pc:docMk/>
            <pc:sldMk cId="677196402" sldId="269"/>
            <ac:picMk id="17" creationId="{FDF89C62-048C-9AAD-F7BC-E4BCD162CFFD}"/>
          </ac:picMkLst>
        </pc:picChg>
        <pc:picChg chg="add del mod">
          <ac:chgData name="Nils Hoebe" userId="1696d34b-0d7e-4f6d-9c6b-fa9c81c412fe" providerId="ADAL" clId="{9F94FADE-2D05-444B-B0B8-A33F27493971}" dt="2024-04-11T09:59:36.975" v="1952" actId="478"/>
          <ac:picMkLst>
            <pc:docMk/>
            <pc:sldMk cId="677196402" sldId="269"/>
            <ac:picMk id="4102" creationId="{DA11BC28-D7C7-8841-7484-069DFC404C9F}"/>
          </ac:picMkLst>
        </pc:picChg>
      </pc:sldChg>
      <pc:sldChg chg="addSp modSp add modAnim">
        <pc:chgData name="Nils Hoebe" userId="1696d34b-0d7e-4f6d-9c6b-fa9c81c412fe" providerId="ADAL" clId="{9F94FADE-2D05-444B-B0B8-A33F27493971}" dt="2024-04-11T09:56:15.542" v="1924" actId="1076"/>
        <pc:sldMkLst>
          <pc:docMk/>
          <pc:sldMk cId="3129048076" sldId="270"/>
        </pc:sldMkLst>
        <pc:spChg chg="add mod">
          <ac:chgData name="Nils Hoebe" userId="1696d34b-0d7e-4f6d-9c6b-fa9c81c412fe" providerId="ADAL" clId="{9F94FADE-2D05-444B-B0B8-A33F27493971}" dt="2024-04-11T09:55:48.489" v="1893" actId="571"/>
          <ac:spMkLst>
            <pc:docMk/>
            <pc:sldMk cId="3129048076" sldId="270"/>
            <ac:spMk id="2" creationId="{29D41CD1-CE08-1FF6-615B-0BB780C0B2E1}"/>
          </ac:spMkLst>
        </pc:spChg>
        <pc:picChg chg="mod">
          <ac:chgData name="Nils Hoebe" userId="1696d34b-0d7e-4f6d-9c6b-fa9c81c412fe" providerId="ADAL" clId="{9F94FADE-2D05-444B-B0B8-A33F27493971}" dt="2024-04-11T09:56:15.542" v="1924" actId="1076"/>
          <ac:picMkLst>
            <pc:docMk/>
            <pc:sldMk cId="3129048076" sldId="270"/>
            <ac:picMk id="2062" creationId="{E5BAA80A-9244-2CFA-3EE1-B1AECD865FB0}"/>
          </ac:picMkLst>
        </pc:picChg>
      </pc:sldChg>
      <pc:sldChg chg="addSp delSp modSp new mod delAnim modAnim">
        <pc:chgData name="Nils Hoebe" userId="1696d34b-0d7e-4f6d-9c6b-fa9c81c412fe" providerId="ADAL" clId="{9F94FADE-2D05-444B-B0B8-A33F27493971}" dt="2024-04-12T08:12:15.191" v="4489" actId="1038"/>
        <pc:sldMkLst>
          <pc:docMk/>
          <pc:sldMk cId="2922875935" sldId="271"/>
        </pc:sldMkLst>
        <pc:spChg chg="del">
          <ac:chgData name="Nils Hoebe" userId="1696d34b-0d7e-4f6d-9c6b-fa9c81c412fe" providerId="ADAL" clId="{9F94FADE-2D05-444B-B0B8-A33F27493971}" dt="2024-04-11T11:04:51.087" v="2567" actId="478"/>
          <ac:spMkLst>
            <pc:docMk/>
            <pc:sldMk cId="2922875935" sldId="271"/>
            <ac:spMk id="2" creationId="{652D2561-BDFC-60EC-5CE6-DF19014BDED3}"/>
          </ac:spMkLst>
        </pc:spChg>
        <pc:spChg chg="del">
          <ac:chgData name="Nils Hoebe" userId="1696d34b-0d7e-4f6d-9c6b-fa9c81c412fe" providerId="ADAL" clId="{9F94FADE-2D05-444B-B0B8-A33F27493971}" dt="2024-04-11T11:04:53.335" v="2568" actId="478"/>
          <ac:spMkLst>
            <pc:docMk/>
            <pc:sldMk cId="2922875935" sldId="271"/>
            <ac:spMk id="3" creationId="{B9BEB061-E09B-180D-2921-50455D96042D}"/>
          </ac:spMkLst>
        </pc:spChg>
        <pc:spChg chg="add mod">
          <ac:chgData name="Nils Hoebe" userId="1696d34b-0d7e-4f6d-9c6b-fa9c81c412fe" providerId="ADAL" clId="{9F94FADE-2D05-444B-B0B8-A33F27493971}" dt="2024-04-11T11:05:01.461" v="2593" actId="20577"/>
          <ac:spMkLst>
            <pc:docMk/>
            <pc:sldMk cId="2922875935" sldId="271"/>
            <ac:spMk id="4" creationId="{E0AAE74E-FC76-AF76-7773-C116394A4654}"/>
          </ac:spMkLst>
        </pc:spChg>
        <pc:picChg chg="add mod">
          <ac:chgData name="Nils Hoebe" userId="1696d34b-0d7e-4f6d-9c6b-fa9c81c412fe" providerId="ADAL" clId="{9F94FADE-2D05-444B-B0B8-A33F27493971}" dt="2024-04-12T08:10:49.423" v="4445" actId="1076"/>
          <ac:picMkLst>
            <pc:docMk/>
            <pc:sldMk cId="2922875935" sldId="271"/>
            <ac:picMk id="3" creationId="{4962A985-56DB-0484-57A2-B3083F5C04F4}"/>
          </ac:picMkLst>
        </pc:picChg>
        <pc:picChg chg="add mod">
          <ac:chgData name="Nils Hoebe" userId="1696d34b-0d7e-4f6d-9c6b-fa9c81c412fe" providerId="ADAL" clId="{9F94FADE-2D05-444B-B0B8-A33F27493971}" dt="2024-04-11T11:05:58.660" v="2597" actId="1076"/>
          <ac:picMkLst>
            <pc:docMk/>
            <pc:sldMk cId="2922875935" sldId="271"/>
            <ac:picMk id="5" creationId="{52C70DFB-8694-25C0-9B6C-343DE75F9E9A}"/>
          </ac:picMkLst>
        </pc:picChg>
        <pc:picChg chg="add del mod">
          <ac:chgData name="Nils Hoebe" userId="1696d34b-0d7e-4f6d-9c6b-fa9c81c412fe" providerId="ADAL" clId="{9F94FADE-2D05-444B-B0B8-A33F27493971}" dt="2024-04-12T08:10:26.492" v="4437" actId="478"/>
          <ac:picMkLst>
            <pc:docMk/>
            <pc:sldMk cId="2922875935" sldId="271"/>
            <ac:picMk id="6" creationId="{725189FA-0DE0-7AFE-D3D7-745D22387C5A}"/>
          </ac:picMkLst>
        </pc:picChg>
        <pc:picChg chg="add mod">
          <ac:chgData name="Nils Hoebe" userId="1696d34b-0d7e-4f6d-9c6b-fa9c81c412fe" providerId="ADAL" clId="{9F94FADE-2D05-444B-B0B8-A33F27493971}" dt="2024-04-12T08:12:15.191" v="4489" actId="1038"/>
          <ac:picMkLst>
            <pc:docMk/>
            <pc:sldMk cId="2922875935" sldId="271"/>
            <ac:picMk id="8" creationId="{F9AE0B41-52F9-CB9A-BA7D-62CF6137F929}"/>
          </ac:picMkLst>
        </pc:picChg>
      </pc:sldChg>
      <pc:sldChg chg="addSp delSp new del mod">
        <pc:chgData name="Nils Hoebe" userId="1696d34b-0d7e-4f6d-9c6b-fa9c81c412fe" providerId="ADAL" clId="{9F94FADE-2D05-444B-B0B8-A33F27493971}" dt="2024-04-11T09:57:35.847" v="1937" actId="2696"/>
        <pc:sldMkLst>
          <pc:docMk/>
          <pc:sldMk cId="4162815472" sldId="271"/>
        </pc:sldMkLst>
        <pc:spChg chg="add del">
          <ac:chgData name="Nils Hoebe" userId="1696d34b-0d7e-4f6d-9c6b-fa9c81c412fe" providerId="ADAL" clId="{9F94FADE-2D05-444B-B0B8-A33F27493971}" dt="2024-04-11T09:57:30.880" v="1936" actId="478"/>
          <ac:spMkLst>
            <pc:docMk/>
            <pc:sldMk cId="4162815472" sldId="271"/>
            <ac:spMk id="2" creationId="{321E5254-7DB2-2FEF-4A5C-34F42DA268FA}"/>
          </ac:spMkLst>
        </pc:spChg>
      </pc:sldChg>
      <pc:sldChg chg="addSp delSp modSp new mod modAnim">
        <pc:chgData name="Nils Hoebe" userId="1696d34b-0d7e-4f6d-9c6b-fa9c81c412fe" providerId="ADAL" clId="{9F94FADE-2D05-444B-B0B8-A33F27493971}" dt="2024-04-12T08:27:25.051" v="5005" actId="1037"/>
        <pc:sldMkLst>
          <pc:docMk/>
          <pc:sldMk cId="3654519907" sldId="272"/>
        </pc:sldMkLst>
        <pc:spChg chg="del">
          <ac:chgData name="Nils Hoebe" userId="1696d34b-0d7e-4f6d-9c6b-fa9c81c412fe" providerId="ADAL" clId="{9F94FADE-2D05-444B-B0B8-A33F27493971}" dt="2024-04-11T11:07:23.364" v="2693" actId="478"/>
          <ac:spMkLst>
            <pc:docMk/>
            <pc:sldMk cId="3654519907" sldId="272"/>
            <ac:spMk id="2" creationId="{F93DC82E-048D-AF1C-30B1-6B70BA565413}"/>
          </ac:spMkLst>
        </pc:spChg>
        <pc:spChg chg="mod">
          <ac:chgData name="Nils Hoebe" userId="1696d34b-0d7e-4f6d-9c6b-fa9c81c412fe" providerId="ADAL" clId="{9F94FADE-2D05-444B-B0B8-A33F27493971}" dt="2024-04-12T08:23:58.639" v="4734" actId="1036"/>
          <ac:spMkLst>
            <pc:docMk/>
            <pc:sldMk cId="3654519907" sldId="272"/>
            <ac:spMk id="3" creationId="{00A30B8A-F862-274D-8F18-40E504852B65}"/>
          </ac:spMkLst>
        </pc:spChg>
        <pc:picChg chg="add del mod">
          <ac:chgData name="Nils Hoebe" userId="1696d34b-0d7e-4f6d-9c6b-fa9c81c412fe" providerId="ADAL" clId="{9F94FADE-2D05-444B-B0B8-A33F27493971}" dt="2024-04-12T08:20:42.280" v="4490" actId="478"/>
          <ac:picMkLst>
            <pc:docMk/>
            <pc:sldMk cId="3654519907" sldId="272"/>
            <ac:picMk id="4" creationId="{7C91140C-4A15-4635-2784-6DDDC9EF2C3B}"/>
          </ac:picMkLst>
        </pc:picChg>
        <pc:picChg chg="add mod">
          <ac:chgData name="Nils Hoebe" userId="1696d34b-0d7e-4f6d-9c6b-fa9c81c412fe" providerId="ADAL" clId="{9F94FADE-2D05-444B-B0B8-A33F27493971}" dt="2024-04-12T08:27:25.051" v="5005" actId="1037"/>
          <ac:picMkLst>
            <pc:docMk/>
            <pc:sldMk cId="3654519907" sldId="272"/>
            <ac:picMk id="5" creationId="{B0A90D56-DA10-0346-1A28-D233E784225A}"/>
          </ac:picMkLst>
        </pc:picChg>
      </pc:sldChg>
      <pc:sldChg chg="addSp delSp modSp add mod modAnim">
        <pc:chgData name="Nils Hoebe" userId="1696d34b-0d7e-4f6d-9c6b-fa9c81c412fe" providerId="ADAL" clId="{9F94FADE-2D05-444B-B0B8-A33F27493971}" dt="2024-04-12T08:25:10.736" v="4778" actId="207"/>
        <pc:sldMkLst>
          <pc:docMk/>
          <pc:sldMk cId="925455291" sldId="273"/>
        </pc:sldMkLst>
        <pc:spChg chg="mod">
          <ac:chgData name="Nils Hoebe" userId="1696d34b-0d7e-4f6d-9c6b-fa9c81c412fe" providerId="ADAL" clId="{9F94FADE-2D05-444B-B0B8-A33F27493971}" dt="2024-04-12T08:25:10.736" v="4778" actId="207"/>
          <ac:spMkLst>
            <pc:docMk/>
            <pc:sldMk cId="925455291" sldId="273"/>
            <ac:spMk id="3" creationId="{00A30B8A-F862-274D-8F18-40E504852B65}"/>
          </ac:spMkLst>
        </pc:spChg>
        <pc:picChg chg="del">
          <ac:chgData name="Nils Hoebe" userId="1696d34b-0d7e-4f6d-9c6b-fa9c81c412fe" providerId="ADAL" clId="{9F94FADE-2D05-444B-B0B8-A33F27493971}" dt="2024-04-12T08:24:17.428" v="4737" actId="478"/>
          <ac:picMkLst>
            <pc:docMk/>
            <pc:sldMk cId="925455291" sldId="273"/>
            <ac:picMk id="4" creationId="{7C91140C-4A15-4635-2784-6DDDC9EF2C3B}"/>
          </ac:picMkLst>
        </pc:picChg>
        <pc:picChg chg="add mod">
          <ac:chgData name="Nils Hoebe" userId="1696d34b-0d7e-4f6d-9c6b-fa9c81c412fe" providerId="ADAL" clId="{9F94FADE-2D05-444B-B0B8-A33F27493971}" dt="2024-04-12T08:24:53.774" v="4750" actId="1076"/>
          <ac:picMkLst>
            <pc:docMk/>
            <pc:sldMk cId="925455291" sldId="273"/>
            <ac:picMk id="5" creationId="{D28ED6D2-5E84-33B8-6804-33845EE418D7}"/>
          </ac:picMkLst>
        </pc:picChg>
      </pc:sldChg>
      <pc:sldChg chg="modSp add del">
        <pc:chgData name="Nils Hoebe" userId="1696d34b-0d7e-4f6d-9c6b-fa9c81c412fe" providerId="ADAL" clId="{9F94FADE-2D05-444B-B0B8-A33F27493971}" dt="2024-04-11T11:17:49.700" v="3420" actId="2696"/>
        <pc:sldMkLst>
          <pc:docMk/>
          <pc:sldMk cId="3583091060" sldId="273"/>
        </pc:sldMkLst>
        <pc:spChg chg="mod">
          <ac:chgData name="Nils Hoebe" userId="1696d34b-0d7e-4f6d-9c6b-fa9c81c412fe" providerId="ADAL" clId="{9F94FADE-2D05-444B-B0B8-A33F27493971}" dt="2024-04-11T11:16:24.379" v="3346" actId="207"/>
          <ac:spMkLst>
            <pc:docMk/>
            <pc:sldMk cId="3583091060" sldId="273"/>
            <ac:spMk id="3" creationId="{00A30B8A-F862-274D-8F18-40E504852B65}"/>
          </ac:spMkLst>
        </pc:spChg>
      </pc:sldChg>
      <pc:sldChg chg="addSp delSp modSp add mod modAnim">
        <pc:chgData name="Nils Hoebe" userId="1696d34b-0d7e-4f6d-9c6b-fa9c81c412fe" providerId="ADAL" clId="{9F94FADE-2D05-444B-B0B8-A33F27493971}" dt="2024-04-12T09:58:47.508" v="6041"/>
        <pc:sldMkLst>
          <pc:docMk/>
          <pc:sldMk cId="1669845699" sldId="274"/>
        </pc:sldMkLst>
        <pc:spChg chg="mod">
          <ac:chgData name="Nils Hoebe" userId="1696d34b-0d7e-4f6d-9c6b-fa9c81c412fe" providerId="ADAL" clId="{9F94FADE-2D05-444B-B0B8-A33F27493971}" dt="2024-04-12T08:27:00.737" v="4989" actId="20577"/>
          <ac:spMkLst>
            <pc:docMk/>
            <pc:sldMk cId="1669845699" sldId="274"/>
            <ac:spMk id="3" creationId="{00A30B8A-F862-274D-8F18-40E504852B65}"/>
          </ac:spMkLst>
        </pc:spChg>
        <pc:picChg chg="del">
          <ac:chgData name="Nils Hoebe" userId="1696d34b-0d7e-4f6d-9c6b-fa9c81c412fe" providerId="ADAL" clId="{9F94FADE-2D05-444B-B0B8-A33F27493971}" dt="2024-04-12T08:25:16.300" v="4779" actId="478"/>
          <ac:picMkLst>
            <pc:docMk/>
            <pc:sldMk cId="1669845699" sldId="274"/>
            <ac:picMk id="4" creationId="{7C91140C-4A15-4635-2784-6DDDC9EF2C3B}"/>
          </ac:picMkLst>
        </pc:picChg>
        <pc:picChg chg="add mod">
          <ac:chgData name="Nils Hoebe" userId="1696d34b-0d7e-4f6d-9c6b-fa9c81c412fe" providerId="ADAL" clId="{9F94FADE-2D05-444B-B0B8-A33F27493971}" dt="2024-04-12T08:27:20.789" v="5000" actId="1038"/>
          <ac:picMkLst>
            <pc:docMk/>
            <pc:sldMk cId="1669845699" sldId="274"/>
            <ac:picMk id="5" creationId="{8CF5DF01-9F8C-9A66-2645-A5772CC69824}"/>
          </ac:picMkLst>
        </pc:picChg>
      </pc:sldChg>
      <pc:sldChg chg="addSp delSp modSp new mod modAnim">
        <pc:chgData name="Nils Hoebe" userId="1696d34b-0d7e-4f6d-9c6b-fa9c81c412fe" providerId="ADAL" clId="{9F94FADE-2D05-444B-B0B8-A33F27493971}" dt="2024-04-11T13:51:34.849" v="4420" actId="1076"/>
        <pc:sldMkLst>
          <pc:docMk/>
          <pc:sldMk cId="3166418404" sldId="275"/>
        </pc:sldMkLst>
        <pc:spChg chg="del">
          <ac:chgData name="Nils Hoebe" userId="1696d34b-0d7e-4f6d-9c6b-fa9c81c412fe" providerId="ADAL" clId="{9F94FADE-2D05-444B-B0B8-A33F27493971}" dt="2024-04-11T11:30:33.241" v="4239" actId="478"/>
          <ac:spMkLst>
            <pc:docMk/>
            <pc:sldMk cId="3166418404" sldId="275"/>
            <ac:spMk id="2" creationId="{4082D73B-6ECA-057A-9B75-4D9E4103617C}"/>
          </ac:spMkLst>
        </pc:spChg>
        <pc:spChg chg="del">
          <ac:chgData name="Nils Hoebe" userId="1696d34b-0d7e-4f6d-9c6b-fa9c81c412fe" providerId="ADAL" clId="{9F94FADE-2D05-444B-B0B8-A33F27493971}" dt="2024-04-11T11:30:26.691" v="4238" actId="478"/>
          <ac:spMkLst>
            <pc:docMk/>
            <pc:sldMk cId="3166418404" sldId="275"/>
            <ac:spMk id="3" creationId="{2A7004B1-F76A-BBC2-2F43-145B43458721}"/>
          </ac:spMkLst>
        </pc:spChg>
        <pc:spChg chg="add mod">
          <ac:chgData name="Nils Hoebe" userId="1696d34b-0d7e-4f6d-9c6b-fa9c81c412fe" providerId="ADAL" clId="{9F94FADE-2D05-444B-B0B8-A33F27493971}" dt="2024-04-11T13:51:31.466" v="4419" actId="20577"/>
          <ac:spMkLst>
            <pc:docMk/>
            <pc:sldMk cId="3166418404" sldId="275"/>
            <ac:spMk id="5" creationId="{96956AE8-D962-5FE4-BDFB-BAC77D57BA7D}"/>
          </ac:spMkLst>
        </pc:spChg>
        <pc:picChg chg="add mod">
          <ac:chgData name="Nils Hoebe" userId="1696d34b-0d7e-4f6d-9c6b-fa9c81c412fe" providerId="ADAL" clId="{9F94FADE-2D05-444B-B0B8-A33F27493971}" dt="2024-04-11T11:30:53.293" v="4272" actId="1076"/>
          <ac:picMkLst>
            <pc:docMk/>
            <pc:sldMk cId="3166418404" sldId="275"/>
            <ac:picMk id="4" creationId="{BCA18353-6DE0-7C88-56BC-C8DE2E978436}"/>
          </ac:picMkLst>
        </pc:picChg>
        <pc:picChg chg="add mod">
          <ac:chgData name="Nils Hoebe" userId="1696d34b-0d7e-4f6d-9c6b-fa9c81c412fe" providerId="ADAL" clId="{9F94FADE-2D05-444B-B0B8-A33F27493971}" dt="2024-04-11T11:32:50.595" v="4275" actId="1076"/>
          <ac:picMkLst>
            <pc:docMk/>
            <pc:sldMk cId="3166418404" sldId="275"/>
            <ac:picMk id="6" creationId="{3EA3BCC2-F6DC-8C4E-FE16-30676DDB5F7D}"/>
          </ac:picMkLst>
        </pc:picChg>
        <pc:picChg chg="add mod">
          <ac:chgData name="Nils Hoebe" userId="1696d34b-0d7e-4f6d-9c6b-fa9c81c412fe" providerId="ADAL" clId="{9F94FADE-2D05-444B-B0B8-A33F27493971}" dt="2024-04-11T11:33:19.978" v="4281" actId="1582"/>
          <ac:picMkLst>
            <pc:docMk/>
            <pc:sldMk cId="3166418404" sldId="275"/>
            <ac:picMk id="8" creationId="{ABFB7DBD-E9EA-65FB-F3CB-93D9A07FAAE9}"/>
          </ac:picMkLst>
        </pc:picChg>
        <pc:picChg chg="add mod">
          <ac:chgData name="Nils Hoebe" userId="1696d34b-0d7e-4f6d-9c6b-fa9c81c412fe" providerId="ADAL" clId="{9F94FADE-2D05-444B-B0B8-A33F27493971}" dt="2024-04-11T11:33:39.522" v="4286" actId="1076"/>
          <ac:picMkLst>
            <pc:docMk/>
            <pc:sldMk cId="3166418404" sldId="275"/>
            <ac:picMk id="9" creationId="{E4F7E5F3-E4A5-9862-E5B4-653CC1989FC5}"/>
          </ac:picMkLst>
        </pc:picChg>
        <pc:picChg chg="add del mod">
          <ac:chgData name="Nils Hoebe" userId="1696d34b-0d7e-4f6d-9c6b-fa9c81c412fe" providerId="ADAL" clId="{9F94FADE-2D05-444B-B0B8-A33F27493971}" dt="2024-04-11T11:33:59.133" v="4291" actId="478"/>
          <ac:picMkLst>
            <pc:docMk/>
            <pc:sldMk cId="3166418404" sldId="275"/>
            <ac:picMk id="10" creationId="{578F3090-390B-8F85-2906-C6E7ACD0587C}"/>
          </ac:picMkLst>
        </pc:picChg>
        <pc:picChg chg="add mod">
          <ac:chgData name="Nils Hoebe" userId="1696d34b-0d7e-4f6d-9c6b-fa9c81c412fe" providerId="ADAL" clId="{9F94FADE-2D05-444B-B0B8-A33F27493971}" dt="2024-04-11T13:51:34.849" v="4420" actId="1076"/>
          <ac:picMkLst>
            <pc:docMk/>
            <pc:sldMk cId="3166418404" sldId="275"/>
            <ac:picMk id="12" creationId="{F2F19A42-8E00-3927-3B8A-17EB5FA5E470}"/>
          </ac:picMkLst>
        </pc:picChg>
        <pc:picChg chg="add mod">
          <ac:chgData name="Nils Hoebe" userId="1696d34b-0d7e-4f6d-9c6b-fa9c81c412fe" providerId="ADAL" clId="{9F94FADE-2D05-444B-B0B8-A33F27493971}" dt="2024-04-11T11:37:27.875" v="4319" actId="1582"/>
          <ac:picMkLst>
            <pc:docMk/>
            <pc:sldMk cId="3166418404" sldId="275"/>
            <ac:picMk id="14" creationId="{C4B22FA8-0A96-6AA1-E828-3887618F009B}"/>
          </ac:picMkLst>
        </pc:picChg>
      </pc:sldChg>
      <pc:sldChg chg="addSp delSp modSp new mod">
        <pc:chgData name="Nils Hoebe" userId="1696d34b-0d7e-4f6d-9c6b-fa9c81c412fe" providerId="ADAL" clId="{9F94FADE-2D05-444B-B0B8-A33F27493971}" dt="2024-04-12T08:29:35.467" v="5006" actId="1076"/>
        <pc:sldMkLst>
          <pc:docMk/>
          <pc:sldMk cId="3034269077" sldId="276"/>
        </pc:sldMkLst>
        <pc:spChg chg="del">
          <ac:chgData name="Nils Hoebe" userId="1696d34b-0d7e-4f6d-9c6b-fa9c81c412fe" providerId="ADAL" clId="{9F94FADE-2D05-444B-B0B8-A33F27493971}" dt="2024-04-11T11:35:00.128" v="4301" actId="478"/>
          <ac:spMkLst>
            <pc:docMk/>
            <pc:sldMk cId="3034269077" sldId="276"/>
            <ac:spMk id="2" creationId="{19AEB4E0-66E1-80CA-FE77-CCE78DFD598F}"/>
          </ac:spMkLst>
        </pc:spChg>
        <pc:spChg chg="del">
          <ac:chgData name="Nils Hoebe" userId="1696d34b-0d7e-4f6d-9c6b-fa9c81c412fe" providerId="ADAL" clId="{9F94FADE-2D05-444B-B0B8-A33F27493971}" dt="2024-04-11T11:35:01.841" v="4302" actId="478"/>
          <ac:spMkLst>
            <pc:docMk/>
            <pc:sldMk cId="3034269077" sldId="276"/>
            <ac:spMk id="3" creationId="{B6AE6743-C2CE-8648-5F18-D403024A674A}"/>
          </ac:spMkLst>
        </pc:spChg>
        <pc:picChg chg="add mod">
          <ac:chgData name="Nils Hoebe" userId="1696d34b-0d7e-4f6d-9c6b-fa9c81c412fe" providerId="ADAL" clId="{9F94FADE-2D05-444B-B0B8-A33F27493971}" dt="2024-04-12T08:29:35.467" v="5006" actId="1076"/>
          <ac:picMkLst>
            <pc:docMk/>
            <pc:sldMk cId="3034269077" sldId="276"/>
            <ac:picMk id="4" creationId="{6819F048-6025-153A-05FE-15B25D6B40A0}"/>
          </ac:picMkLst>
        </pc:picChg>
      </pc:sldChg>
      <pc:sldChg chg="addSp delSp modSp new mod ord modAnim">
        <pc:chgData name="Nils Hoebe" userId="1696d34b-0d7e-4f6d-9c6b-fa9c81c412fe" providerId="ADAL" clId="{9F94FADE-2D05-444B-B0B8-A33F27493971}" dt="2024-04-12T10:01:12.956" v="6090" actId="1076"/>
        <pc:sldMkLst>
          <pc:docMk/>
          <pc:sldMk cId="974066892" sldId="277"/>
        </pc:sldMkLst>
        <pc:spChg chg="del">
          <ac:chgData name="Nils Hoebe" userId="1696d34b-0d7e-4f6d-9c6b-fa9c81c412fe" providerId="ADAL" clId="{9F94FADE-2D05-444B-B0B8-A33F27493971}" dt="2024-04-12T08:30:08.187" v="5008"/>
          <ac:spMkLst>
            <pc:docMk/>
            <pc:sldMk cId="974066892" sldId="277"/>
            <ac:spMk id="2" creationId="{5407D8DB-9B53-336A-8B43-3DE4A491CDAD}"/>
          </ac:spMkLst>
        </pc:spChg>
        <pc:spChg chg="add del mod">
          <ac:chgData name="Nils Hoebe" userId="1696d34b-0d7e-4f6d-9c6b-fa9c81c412fe" providerId="ADAL" clId="{9F94FADE-2D05-444B-B0B8-A33F27493971}" dt="2024-04-12T10:01:08.765" v="6088" actId="20577"/>
          <ac:spMkLst>
            <pc:docMk/>
            <pc:sldMk cId="974066892" sldId="277"/>
            <ac:spMk id="3" creationId="{1E1CFC6A-5851-B961-E286-36D9571B1830}"/>
          </ac:spMkLst>
        </pc:spChg>
        <pc:spChg chg="add mod">
          <ac:chgData name="Nils Hoebe" userId="1696d34b-0d7e-4f6d-9c6b-fa9c81c412fe" providerId="ADAL" clId="{9F94FADE-2D05-444B-B0B8-A33F27493971}" dt="2024-04-12T08:55:54.266" v="5796" actId="1076"/>
          <ac:spMkLst>
            <pc:docMk/>
            <pc:sldMk cId="974066892" sldId="277"/>
            <ac:spMk id="4" creationId="{73FE518E-E401-1189-34D8-35663B2B690F}"/>
          </ac:spMkLst>
        </pc:spChg>
        <pc:picChg chg="add mod">
          <ac:chgData name="Nils Hoebe" userId="1696d34b-0d7e-4f6d-9c6b-fa9c81c412fe" providerId="ADAL" clId="{9F94FADE-2D05-444B-B0B8-A33F27493971}" dt="2024-04-12T10:01:12.956" v="6090" actId="1076"/>
          <ac:picMkLst>
            <pc:docMk/>
            <pc:sldMk cId="974066892" sldId="277"/>
            <ac:picMk id="6" creationId="{3ACE5AF5-454D-3655-B515-255FEA71D7F0}"/>
          </ac:picMkLst>
        </pc:picChg>
        <pc:picChg chg="add del">
          <ac:chgData name="Nils Hoebe" userId="1696d34b-0d7e-4f6d-9c6b-fa9c81c412fe" providerId="ADAL" clId="{9F94FADE-2D05-444B-B0B8-A33F27493971}" dt="2024-04-12T08:34:48.406" v="5232" actId="22"/>
          <ac:picMkLst>
            <pc:docMk/>
            <pc:sldMk cId="974066892" sldId="277"/>
            <ac:picMk id="8" creationId="{F09D46F0-9F83-2A99-FBDA-CB836624872D}"/>
          </ac:picMkLst>
        </pc:picChg>
      </pc:sldChg>
      <pc:sldChg chg="addSp delSp modSp new del mod">
        <pc:chgData name="Nils Hoebe" userId="1696d34b-0d7e-4f6d-9c6b-fa9c81c412fe" providerId="ADAL" clId="{9F94FADE-2D05-444B-B0B8-A33F27493971}" dt="2024-04-12T08:53:38.169" v="5529" actId="47"/>
        <pc:sldMkLst>
          <pc:docMk/>
          <pc:sldMk cId="671387419" sldId="278"/>
        </pc:sldMkLst>
        <pc:spChg chg="del">
          <ac:chgData name="Nils Hoebe" userId="1696d34b-0d7e-4f6d-9c6b-fa9c81c412fe" providerId="ADAL" clId="{9F94FADE-2D05-444B-B0B8-A33F27493971}" dt="2024-04-12T08:53:04.060" v="5506" actId="478"/>
          <ac:spMkLst>
            <pc:docMk/>
            <pc:sldMk cId="671387419" sldId="278"/>
            <ac:spMk id="2" creationId="{3BEC821D-8EFA-0519-310B-7668B48A870B}"/>
          </ac:spMkLst>
        </pc:spChg>
        <pc:spChg chg="del">
          <ac:chgData name="Nils Hoebe" userId="1696d34b-0d7e-4f6d-9c6b-fa9c81c412fe" providerId="ADAL" clId="{9F94FADE-2D05-444B-B0B8-A33F27493971}" dt="2024-04-12T08:53:10.601" v="5520" actId="478"/>
          <ac:spMkLst>
            <pc:docMk/>
            <pc:sldMk cId="671387419" sldId="278"/>
            <ac:spMk id="3" creationId="{DC7A1703-D9EE-4912-B8B1-61A724455D49}"/>
          </ac:spMkLst>
        </pc:spChg>
        <pc:spChg chg="add mod">
          <ac:chgData name="Nils Hoebe" userId="1696d34b-0d7e-4f6d-9c6b-fa9c81c412fe" providerId="ADAL" clId="{9F94FADE-2D05-444B-B0B8-A33F27493971}" dt="2024-04-12T08:53:08.554" v="5519" actId="20577"/>
          <ac:spMkLst>
            <pc:docMk/>
            <pc:sldMk cId="671387419" sldId="278"/>
            <ac:spMk id="4" creationId="{426FF941-9AED-DE02-C86F-FA21E1F0A942}"/>
          </ac:spMkLst>
        </pc:spChg>
      </pc:sldChg>
      <pc:sldChg chg="addSp delSp modSp new del mod">
        <pc:chgData name="Nils Hoebe" userId="1696d34b-0d7e-4f6d-9c6b-fa9c81c412fe" providerId="ADAL" clId="{9F94FADE-2D05-444B-B0B8-A33F27493971}" dt="2024-04-12T08:32:11.464" v="5176" actId="47"/>
        <pc:sldMkLst>
          <pc:docMk/>
          <pc:sldMk cId="3432699389" sldId="278"/>
        </pc:sldMkLst>
        <pc:spChg chg="del">
          <ac:chgData name="Nils Hoebe" userId="1696d34b-0d7e-4f6d-9c6b-fa9c81c412fe" providerId="ADAL" clId="{9F94FADE-2D05-444B-B0B8-A33F27493971}" dt="2024-04-12T08:32:01.701" v="5157" actId="478"/>
          <ac:spMkLst>
            <pc:docMk/>
            <pc:sldMk cId="3432699389" sldId="278"/>
            <ac:spMk id="2" creationId="{E09F4B46-9EFF-4C15-2EFC-485877142D3A}"/>
          </ac:spMkLst>
        </pc:spChg>
        <pc:spChg chg="add mod">
          <ac:chgData name="Nils Hoebe" userId="1696d34b-0d7e-4f6d-9c6b-fa9c81c412fe" providerId="ADAL" clId="{9F94FADE-2D05-444B-B0B8-A33F27493971}" dt="2024-04-12T08:32:07.283" v="5173" actId="20577"/>
          <ac:spMkLst>
            <pc:docMk/>
            <pc:sldMk cId="3432699389" sldId="278"/>
            <ac:spMk id="4" creationId="{352639A7-3DC9-D4CE-2FFD-CCA785D07913}"/>
          </ac:spMkLst>
        </pc:spChg>
      </pc:sldChg>
      <pc:sldChg chg="addSp delSp modSp new mod">
        <pc:chgData name="Nils Hoebe" userId="1696d34b-0d7e-4f6d-9c6b-fa9c81c412fe" providerId="ADAL" clId="{9F94FADE-2D05-444B-B0B8-A33F27493971}" dt="2024-04-12T09:47:23.713" v="6040" actId="14100"/>
        <pc:sldMkLst>
          <pc:docMk/>
          <pc:sldMk cId="1617751479" sldId="279"/>
        </pc:sldMkLst>
        <pc:spChg chg="del">
          <ac:chgData name="Nils Hoebe" userId="1696d34b-0d7e-4f6d-9c6b-fa9c81c412fe" providerId="ADAL" clId="{9F94FADE-2D05-444B-B0B8-A33F27493971}" dt="2024-04-12T08:52:18.425" v="5488" actId="478"/>
          <ac:spMkLst>
            <pc:docMk/>
            <pc:sldMk cId="1617751479" sldId="279"/>
            <ac:spMk id="2" creationId="{FF895E20-8D85-AC4C-D9FA-A54B333FCB46}"/>
          </ac:spMkLst>
        </pc:spChg>
        <pc:spChg chg="del">
          <ac:chgData name="Nils Hoebe" userId="1696d34b-0d7e-4f6d-9c6b-fa9c81c412fe" providerId="ADAL" clId="{9F94FADE-2D05-444B-B0B8-A33F27493971}" dt="2024-04-12T08:52:20.506" v="5489" actId="478"/>
          <ac:spMkLst>
            <pc:docMk/>
            <pc:sldMk cId="1617751479" sldId="279"/>
            <ac:spMk id="3" creationId="{138A8490-C0AE-4F6B-D3AF-53919C59C8D8}"/>
          </ac:spMkLst>
        </pc:spChg>
        <pc:picChg chg="add mod">
          <ac:chgData name="Nils Hoebe" userId="1696d34b-0d7e-4f6d-9c6b-fa9c81c412fe" providerId="ADAL" clId="{9F94FADE-2D05-444B-B0B8-A33F27493971}" dt="2024-04-12T09:47:23.713" v="6040" actId="14100"/>
          <ac:picMkLst>
            <pc:docMk/>
            <pc:sldMk cId="1617751479" sldId="279"/>
            <ac:picMk id="5" creationId="{0489BE73-334D-8D18-5E33-F9F8C29D8AB0}"/>
          </ac:picMkLst>
        </pc:picChg>
      </pc:sldChg>
      <pc:sldChg chg="addSp delSp modSp new mod modAnim">
        <pc:chgData name="Nils Hoebe" userId="1696d34b-0d7e-4f6d-9c6b-fa9c81c412fe" providerId="ADAL" clId="{9F94FADE-2D05-444B-B0B8-A33F27493971}" dt="2024-04-12T08:58:39.842" v="6039" actId="1076"/>
        <pc:sldMkLst>
          <pc:docMk/>
          <pc:sldMk cId="2139464121" sldId="280"/>
        </pc:sldMkLst>
        <pc:spChg chg="del">
          <ac:chgData name="Nils Hoebe" userId="1696d34b-0d7e-4f6d-9c6b-fa9c81c412fe" providerId="ADAL" clId="{9F94FADE-2D05-444B-B0B8-A33F27493971}" dt="2024-04-12T08:53:34.530" v="5528"/>
          <ac:spMkLst>
            <pc:docMk/>
            <pc:sldMk cId="2139464121" sldId="280"/>
            <ac:spMk id="2" creationId="{27A4E89D-B462-9308-9E37-06A2DB5E800C}"/>
          </ac:spMkLst>
        </pc:spChg>
        <pc:spChg chg="mod">
          <ac:chgData name="Nils Hoebe" userId="1696d34b-0d7e-4f6d-9c6b-fa9c81c412fe" providerId="ADAL" clId="{9F94FADE-2D05-444B-B0B8-A33F27493971}" dt="2024-04-12T08:58:31.316" v="6036" actId="20577"/>
          <ac:spMkLst>
            <pc:docMk/>
            <pc:sldMk cId="2139464121" sldId="280"/>
            <ac:spMk id="3" creationId="{B47AE4D3-8AE4-7267-3C55-DE56EDAE0346}"/>
          </ac:spMkLst>
        </pc:spChg>
        <pc:spChg chg="add mod">
          <ac:chgData name="Nils Hoebe" userId="1696d34b-0d7e-4f6d-9c6b-fa9c81c412fe" providerId="ADAL" clId="{9F94FADE-2D05-444B-B0B8-A33F27493971}" dt="2024-04-12T08:53:34.530" v="5528"/>
          <ac:spMkLst>
            <pc:docMk/>
            <pc:sldMk cId="2139464121" sldId="280"/>
            <ac:spMk id="4" creationId="{9DB58D93-2743-C48B-C45E-144436740907}"/>
          </ac:spMkLst>
        </pc:spChg>
        <pc:picChg chg="add mod">
          <ac:chgData name="Nils Hoebe" userId="1696d34b-0d7e-4f6d-9c6b-fa9c81c412fe" providerId="ADAL" clId="{9F94FADE-2D05-444B-B0B8-A33F27493971}" dt="2024-04-12T08:58:39.842" v="6039" actId="1076"/>
          <ac:picMkLst>
            <pc:docMk/>
            <pc:sldMk cId="2139464121" sldId="280"/>
            <ac:picMk id="6" creationId="{A7884856-924D-2842-625C-472532BA8D7F}"/>
          </ac:picMkLst>
        </pc:picChg>
      </pc:sldChg>
      <pc:sldChg chg="addSp delSp modSp new mod modAnim">
        <pc:chgData name="Nils Hoebe" userId="1696d34b-0d7e-4f6d-9c6b-fa9c81c412fe" providerId="ADAL" clId="{9F94FADE-2D05-444B-B0B8-A33F27493971}" dt="2024-04-12T10:04:50.785" v="6131"/>
        <pc:sldMkLst>
          <pc:docMk/>
          <pc:sldMk cId="2811134707" sldId="281"/>
        </pc:sldMkLst>
        <pc:spChg chg="del">
          <ac:chgData name="Nils Hoebe" userId="1696d34b-0d7e-4f6d-9c6b-fa9c81c412fe" providerId="ADAL" clId="{9F94FADE-2D05-444B-B0B8-A33F27493971}" dt="2024-04-12T10:02:33.836" v="6092"/>
          <ac:spMkLst>
            <pc:docMk/>
            <pc:sldMk cId="2811134707" sldId="281"/>
            <ac:spMk id="2" creationId="{BAA760BD-BA90-81F0-9AFE-FB4CA2D65C1C}"/>
          </ac:spMkLst>
        </pc:spChg>
        <pc:spChg chg="del">
          <ac:chgData name="Nils Hoebe" userId="1696d34b-0d7e-4f6d-9c6b-fa9c81c412fe" providerId="ADAL" clId="{9F94FADE-2D05-444B-B0B8-A33F27493971}" dt="2024-04-12T10:02:41.017" v="6101" actId="478"/>
          <ac:spMkLst>
            <pc:docMk/>
            <pc:sldMk cId="2811134707" sldId="281"/>
            <ac:spMk id="3" creationId="{12818752-7880-8D31-23A5-25CF4B047F11}"/>
          </ac:spMkLst>
        </pc:spChg>
        <pc:spChg chg="add mod">
          <ac:chgData name="Nils Hoebe" userId="1696d34b-0d7e-4f6d-9c6b-fa9c81c412fe" providerId="ADAL" clId="{9F94FADE-2D05-444B-B0B8-A33F27493971}" dt="2024-04-12T10:02:37.963" v="6100" actId="20577"/>
          <ac:spMkLst>
            <pc:docMk/>
            <pc:sldMk cId="2811134707" sldId="281"/>
            <ac:spMk id="4" creationId="{4311374F-59C3-435B-7E81-7FB07E5DCE7A}"/>
          </ac:spMkLst>
        </pc:spChg>
        <pc:picChg chg="add mod ord">
          <ac:chgData name="Nils Hoebe" userId="1696d34b-0d7e-4f6d-9c6b-fa9c81c412fe" providerId="ADAL" clId="{9F94FADE-2D05-444B-B0B8-A33F27493971}" dt="2024-04-12T10:03:41.637" v="6115" actId="1076"/>
          <ac:picMkLst>
            <pc:docMk/>
            <pc:sldMk cId="2811134707" sldId="281"/>
            <ac:picMk id="6" creationId="{402980FE-127C-059D-1554-3FBCF52FF39A}"/>
          </ac:picMkLst>
        </pc:picChg>
        <pc:picChg chg="add mod">
          <ac:chgData name="Nils Hoebe" userId="1696d34b-0d7e-4f6d-9c6b-fa9c81c412fe" providerId="ADAL" clId="{9F94FADE-2D05-444B-B0B8-A33F27493971}" dt="2024-04-12T10:03:32.029" v="6110" actId="1076"/>
          <ac:picMkLst>
            <pc:docMk/>
            <pc:sldMk cId="2811134707" sldId="281"/>
            <ac:picMk id="7" creationId="{ECB9278A-8546-9823-06E5-9207973AFCAC}"/>
          </ac:picMkLst>
        </pc:picChg>
        <pc:picChg chg="add mod">
          <ac:chgData name="Nils Hoebe" userId="1696d34b-0d7e-4f6d-9c6b-fa9c81c412fe" providerId="ADAL" clId="{9F94FADE-2D05-444B-B0B8-A33F27493971}" dt="2024-04-12T10:03:53.401" v="6117" actId="1076"/>
          <ac:picMkLst>
            <pc:docMk/>
            <pc:sldMk cId="2811134707" sldId="281"/>
            <ac:picMk id="8" creationId="{1E7FB17D-A3E3-48F5-CF86-9FB725245F5B}"/>
          </ac:picMkLst>
        </pc:picChg>
        <pc:picChg chg="add mod">
          <ac:chgData name="Nils Hoebe" userId="1696d34b-0d7e-4f6d-9c6b-fa9c81c412fe" providerId="ADAL" clId="{9F94FADE-2D05-444B-B0B8-A33F27493971}" dt="2024-04-12T10:04:03.894" v="6121" actId="1076"/>
          <ac:picMkLst>
            <pc:docMk/>
            <pc:sldMk cId="2811134707" sldId="281"/>
            <ac:picMk id="9" creationId="{E365BAF4-ADE0-8A06-9955-3DEDED75316B}"/>
          </ac:picMkLst>
        </pc:picChg>
        <pc:picChg chg="add mod">
          <ac:chgData name="Nils Hoebe" userId="1696d34b-0d7e-4f6d-9c6b-fa9c81c412fe" providerId="ADAL" clId="{9F94FADE-2D05-444B-B0B8-A33F27493971}" dt="2024-04-12T10:04:13.108" v="6124" actId="1076"/>
          <ac:picMkLst>
            <pc:docMk/>
            <pc:sldMk cId="2811134707" sldId="281"/>
            <ac:picMk id="10" creationId="{CDA4B144-AB19-1CEA-0367-B2C5A9A55E6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A9F5CA6-7BF7-03C1-03CC-7DB142606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C3386-5C44-F0D4-33C8-423FE82C58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FF17B-667B-40E5-9C5E-996744F6DA00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C4C8E3B-395A-BB7B-8C95-610E3D6F3C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F358D3-BD6A-87E2-D362-ADA5B2C4BF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83CA0-FC12-4B05-85FC-BAC16799547B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29051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1E15A-ED51-4315-BF2B-596EFEBBBF2D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9C4B8-E258-450D-93B5-36EE163CFC0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804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54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1661-736A-4540-B538-72387EF79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B0DED-07A3-4BFC-AFA8-1B289913D0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B5C7E-283C-4551-8EC4-EC83A20A9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8972C5-45D5-45C5-B8FA-9FF8FE62F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4A38E-7B1E-4FD9-AB49-C942B00A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073B1-C2A1-45FE-A88A-74F5B7B6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566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B27C-8956-4F82-B3D7-C8D73618F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34FDD-1BD6-4143-AA60-006506440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78279-1502-4FE6-A39F-893FD304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C3DA5-4ECD-4B47-9C7F-476C1324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62F18-348E-4CE3-BC21-E3346CB86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84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062227-64C2-4A59-88FD-AF40848A1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7E337A-CC33-485F-9D17-84506B549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EB082-698B-48E0-B278-2936EBD2A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05DF4-51DB-4791-A45A-9BB7C8A1B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533E6-F1AD-42D5-9808-0A301C1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742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/>
          <p:cNvSpPr txBox="1"/>
          <p:nvPr userDrawn="1"/>
        </p:nvSpPr>
        <p:spPr>
          <a:xfrm>
            <a:off x="838201" y="1838739"/>
            <a:ext cx="89609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800">
                <a:solidFill>
                  <a:srgbClr val="006892"/>
                </a:solidFill>
              </a:rPr>
              <a:t>Wanneer de </a:t>
            </a:r>
            <a:r>
              <a:rPr lang="nl-NL" sz="2800" b="0">
                <a:solidFill>
                  <a:srgbClr val="006892"/>
                </a:solidFill>
              </a:rPr>
              <a:t>slow</a:t>
            </a:r>
            <a:r>
              <a:rPr lang="nl-NL" sz="2800">
                <a:solidFill>
                  <a:srgbClr val="006892"/>
                </a:solidFill>
              </a:rPr>
              <a:t>-whoop (het ontruimingsalarm)</a:t>
            </a:r>
            <a:r>
              <a:rPr lang="nl-NL" sz="2800" baseline="0">
                <a:solidFill>
                  <a:srgbClr val="006892"/>
                </a:solidFill>
              </a:rPr>
              <a:t> klinkt:</a:t>
            </a:r>
          </a:p>
          <a:p>
            <a:pPr>
              <a:lnSpc>
                <a:spcPct val="150000"/>
              </a:lnSpc>
            </a:pPr>
            <a:endParaRPr lang="nl-NL" sz="2800" baseline="0">
              <a:solidFill>
                <a:srgbClr val="006892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baseline="0">
                <a:solidFill>
                  <a:srgbClr val="006892"/>
                </a:solidFill>
              </a:rPr>
              <a:t>Volg dan de aangegeven vluchtroute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baseline="0">
                <a:solidFill>
                  <a:srgbClr val="006892"/>
                </a:solidFill>
              </a:rPr>
              <a:t>Gebruik de trap in plaats van de lift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baseline="0">
                <a:solidFill>
                  <a:srgbClr val="006892"/>
                </a:solidFill>
              </a:rPr>
              <a:t>Ga naar de verzamelplaats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baseline="0">
                <a:solidFill>
                  <a:srgbClr val="006892"/>
                </a:solidFill>
              </a:rPr>
              <a:t>Volg de instructies van de bedrijfshulpverlening (BHV)</a:t>
            </a:r>
            <a:endParaRPr lang="nl-NL" sz="2800" dirty="0">
              <a:solidFill>
                <a:srgbClr val="006892"/>
              </a:solidFill>
            </a:endParaRPr>
          </a:p>
        </p:txBody>
      </p:sp>
      <p:sp>
        <p:nvSpPr>
          <p:cNvPr id="12" name="Tekstvak 11"/>
          <p:cNvSpPr txBox="1"/>
          <p:nvPr userDrawn="1"/>
        </p:nvSpPr>
        <p:spPr>
          <a:xfrm>
            <a:off x="838201" y="815009"/>
            <a:ext cx="8266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>
                <a:solidFill>
                  <a:srgbClr val="006892"/>
                </a:solidFill>
              </a:rPr>
              <a:t>Veiligheid op de eerste plaats</a:t>
            </a:r>
            <a:endParaRPr lang="nl-NL" sz="4000" dirty="0">
              <a:solidFill>
                <a:srgbClr val="006892"/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95714" y="3206132"/>
            <a:ext cx="1263095" cy="655838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95714" y="4360696"/>
            <a:ext cx="895347" cy="8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99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E9A75-71EF-41AF-BE36-448C7F493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339FC-8CC5-4680-8F42-08FFEC7BA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4DFF3-D38A-4076-B83F-63DEC96A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5AB47-C2B4-4D23-9ECC-6D2505221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A40273-989D-4578-B405-CA5171988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0893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4AD9E-18B3-4000-B2F0-5EE30F80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C0EF10-2B1A-49A7-85CB-7C46B7617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689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EF0F-B343-4E56-8725-B868BE2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FFF15-B129-48F0-962A-A51669C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0A338-D022-4C4E-9878-80E8110A0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992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DC3E-35D0-4733-8AB2-F495DF1E1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8E51D-FC34-4D1C-BDEB-4B8DCB3D4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D1FDE-DFF7-4A69-8FD5-BE279F527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CB9C2-4DF1-4806-A845-F8AD3983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5C197-AFD7-4B59-9593-8EF29683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85AC-8E47-41EF-A451-59D443BFA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363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5DBDC-4959-4A5C-800C-A9B2B0D1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2C550-7BEE-4400-B260-BE4A242D0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A66C12-8828-4773-9B98-FDD805F12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FE1270-21CC-486A-B649-17A280FAE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9B3F1-7E95-470B-9809-5D98EFC1F5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36DA33-B617-4418-8C47-6E2E8110D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0C579-557F-4708-A682-138B90F2C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87AD3B-D1EC-4A4C-8B57-BFED6272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45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B527D-8300-4295-AA16-078AB9304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91EE2-AC2F-4C9F-9B90-EFB24DC69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2EC80-9BF1-4DFA-85D8-422A8921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04D19-BE3A-435E-81EB-179300B43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8693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E5DD48-2193-4A4C-A08C-600A24A6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25786-33EB-49A5-AD7F-7A3BAD8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B0F52F-E55D-4F20-9295-568BA670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2325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C5F97-118F-4CD3-B597-D9F417CE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020F3-AA8E-4DA6-87F3-CE411767F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45D69C-B6BC-4B1C-891E-4FDC0E70E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FC850-76CA-4246-8390-EC9991BBF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E1C47C-0D03-4E97-BC66-74D65BDC8C95}" type="datetimeFigureOut">
              <a:rPr lang="nl-NL" smtClean="0"/>
              <a:t>18-4-2024</a:t>
            </a:fld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26720-A375-4471-8051-C7350AD93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F9CEA-2463-4A73-B5C6-C04A48BE7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8E2550-E961-4D56-B5AC-BD912592F63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522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itel 1">
            <a:extLst>
              <a:ext uri="{FF2B5EF4-FFF2-40B4-BE49-F238E27FC236}">
                <a16:creationId xmlns:a16="http://schemas.microsoft.com/office/drawing/2014/main" id="{9E3E41BF-8A35-443F-B87E-8AD40BC4B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0D5B1FF3-1DA7-4A4E-BE80-C87AEE77F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85260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689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689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689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689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89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689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59"/>
            <a:ext cx="9753600" cy="6858000"/>
          </a:xfrm>
          <a:prstGeom prst="rect">
            <a:avLst/>
          </a:prstGeom>
        </p:spPr>
      </p:pic>
      <p:sp>
        <p:nvSpPr>
          <p:cNvPr id="4" name="Rechthoek 1">
            <a:extLst>
              <a:ext uri="{FF2B5EF4-FFF2-40B4-BE49-F238E27FC236}">
                <a16:creationId xmlns:a16="http://schemas.microsoft.com/office/drawing/2014/main" id="{E9A06405-63EF-4C6C-98B0-65809F2F7874}"/>
              </a:ext>
            </a:extLst>
          </p:cNvPr>
          <p:cNvSpPr/>
          <p:nvPr/>
        </p:nvSpPr>
        <p:spPr>
          <a:xfrm>
            <a:off x="5720576" y="2743200"/>
            <a:ext cx="4036410" cy="1629652"/>
          </a:xfrm>
          <a:prstGeom prst="rect">
            <a:avLst/>
          </a:prstGeom>
          <a:solidFill>
            <a:srgbClr val="00638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5" name="Titel">
            <a:extLst>
              <a:ext uri="{FF2B5EF4-FFF2-40B4-BE49-F238E27FC236}">
                <a16:creationId xmlns:a16="http://schemas.microsoft.com/office/drawing/2014/main" id="{5E8B3110-A205-4B11-9545-96ED1A3EDA8D}"/>
              </a:ext>
            </a:extLst>
          </p:cNvPr>
          <p:cNvSpPr txBox="1">
            <a:spLocks noChangeArrowheads="1"/>
          </p:cNvSpPr>
          <p:nvPr/>
        </p:nvSpPr>
        <p:spPr>
          <a:xfrm>
            <a:off x="6085749" y="2936979"/>
            <a:ext cx="3605097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89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200">
                <a:solidFill>
                  <a:schemeClr val="bg1"/>
                </a:solidFill>
                <a:latin typeface="+mn-lt"/>
              </a:rPr>
              <a:t>Project De </a:t>
            </a:r>
            <a:r>
              <a:rPr lang="nl-NL" altLang="nl-NL" sz="3200" dirty="0">
                <a:solidFill>
                  <a:schemeClr val="bg1"/>
                </a:solidFill>
                <a:latin typeface="+mn-lt"/>
              </a:rPr>
              <a:t>Hunze &amp; </a:t>
            </a:r>
          </a:p>
          <a:p>
            <a:pPr algn="r"/>
            <a:r>
              <a:rPr lang="nl-NL" altLang="nl-NL" sz="3200" dirty="0">
                <a:solidFill>
                  <a:schemeClr val="bg1"/>
                </a:solidFill>
                <a:latin typeface="+mn-lt"/>
              </a:rPr>
              <a:t>Van Starkenborgh</a:t>
            </a:r>
          </a:p>
        </p:txBody>
      </p:sp>
      <p:sp>
        <p:nvSpPr>
          <p:cNvPr id="6" name="Subtitel">
            <a:extLst>
              <a:ext uri="{FF2B5EF4-FFF2-40B4-BE49-F238E27FC236}">
                <a16:creationId xmlns:a16="http://schemas.microsoft.com/office/drawing/2014/main" id="{1DCB268A-36C9-4A1F-800D-E2608A4155CE}"/>
              </a:ext>
            </a:extLst>
          </p:cNvPr>
          <p:cNvSpPr txBox="1">
            <a:spLocks noChangeArrowheads="1"/>
          </p:cNvSpPr>
          <p:nvPr/>
        </p:nvSpPr>
        <p:spPr>
          <a:xfrm>
            <a:off x="5355402" y="3977695"/>
            <a:ext cx="4335445" cy="2585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68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nl-NL" altLang="nl-NL" sz="1200" dirty="0">
                <a:solidFill>
                  <a:schemeClr val="bg1"/>
                </a:solidFill>
              </a:rPr>
              <a:t>Technisch grondwateradvies &amp; oplossingsrichtingen.</a:t>
            </a:r>
          </a:p>
        </p:txBody>
      </p:sp>
      <p:pic>
        <p:nvPicPr>
          <p:cNvPr id="7" name="Afbeelding 8">
            <a:extLst>
              <a:ext uri="{FF2B5EF4-FFF2-40B4-BE49-F238E27FC236}">
                <a16:creationId xmlns:a16="http://schemas.microsoft.com/office/drawing/2014/main" id="{7F52FB71-46B3-4D1F-9A96-D446F2269E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55" y="2743200"/>
            <a:ext cx="302421" cy="604841"/>
          </a:xfrm>
          <a:prstGeom prst="rect">
            <a:avLst/>
          </a:prstGeom>
        </p:spPr>
      </p:pic>
      <p:sp>
        <p:nvSpPr>
          <p:cNvPr id="8" name="Datum"/>
          <p:cNvSpPr txBox="1"/>
          <p:nvPr/>
        </p:nvSpPr>
        <p:spPr>
          <a:xfrm>
            <a:off x="6255290" y="6238875"/>
            <a:ext cx="3293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solidFill>
                  <a:schemeClr val="bg1"/>
                </a:solidFill>
              </a:rPr>
              <a:t>18 april 2024</a:t>
            </a:r>
          </a:p>
        </p:txBody>
      </p:sp>
    </p:spTree>
    <p:extLst>
      <p:ext uri="{BB962C8B-B14F-4D97-AF65-F5344CB8AC3E}">
        <p14:creationId xmlns:p14="http://schemas.microsoft.com/office/powerpoint/2010/main" val="2674212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gen - Natuurfotografie">
            <a:extLst>
              <a:ext uri="{FF2B5EF4-FFF2-40B4-BE49-F238E27FC236}">
                <a16:creationId xmlns:a16="http://schemas.microsoft.com/office/drawing/2014/main" id="{28ABCD01-5938-3381-80A3-F0063ADE7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2" y="1563352"/>
            <a:ext cx="2169555" cy="144707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é betrouwbare specialist in hellende daken - GP Dakwerken">
            <a:extLst>
              <a:ext uri="{FF2B5EF4-FFF2-40B4-BE49-F238E27FC236}">
                <a16:creationId xmlns:a16="http://schemas.microsoft.com/office/drawing/2014/main" id="{9FEEC612-5D61-41A1-4A9F-B6BE7B54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42" y="1563352"/>
            <a:ext cx="1881433" cy="125491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B6E3F784-7141-99B6-9FEB-AC2A5DB7E786}"/>
              </a:ext>
            </a:extLst>
          </p:cNvPr>
          <p:cNvCxnSpPr>
            <a:cxnSpLocks/>
          </p:cNvCxnSpPr>
          <p:nvPr/>
        </p:nvCxnSpPr>
        <p:spPr>
          <a:xfrm>
            <a:off x="5772592" y="2190810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Strijd met stedelijk water en riolering – Noordkop Centraal">
            <a:extLst>
              <a:ext uri="{FF2B5EF4-FFF2-40B4-BE49-F238E27FC236}">
                <a16:creationId xmlns:a16="http://schemas.microsoft.com/office/drawing/2014/main" id="{7CA9589F-65F6-5DAE-4B64-B2CA8903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32" y="1569647"/>
            <a:ext cx="2344917" cy="131901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eilig en gezond onder de grond - Brabant InZicht">
            <a:extLst>
              <a:ext uri="{FF2B5EF4-FFF2-40B4-BE49-F238E27FC236}">
                <a16:creationId xmlns:a16="http://schemas.microsoft.com/office/drawing/2014/main" id="{092ED2B9-AB3C-0BE3-4600-F199BC54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8" y="4012638"/>
            <a:ext cx="2329601" cy="15530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rainage laten aanleggen | Tuinaanleg-Concurrent">
            <a:extLst>
              <a:ext uri="{FF2B5EF4-FFF2-40B4-BE49-F238E27FC236}">
                <a16:creationId xmlns:a16="http://schemas.microsoft.com/office/drawing/2014/main" id="{E5BAA80A-9244-2CFA-3EE1-B1AECD86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49" y="3278684"/>
            <a:ext cx="1203352" cy="160397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en nieuwe border aanleggen - Groene Passies">
            <a:extLst>
              <a:ext uri="{FF2B5EF4-FFF2-40B4-BE49-F238E27FC236}">
                <a16:creationId xmlns:a16="http://schemas.microsoft.com/office/drawing/2014/main" id="{63D76DB2-DCD7-01E1-8539-061EDFF7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08" y="4513159"/>
            <a:ext cx="1617566" cy="121425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ppervlaktewater">
            <a:extLst>
              <a:ext uri="{FF2B5EF4-FFF2-40B4-BE49-F238E27FC236}">
                <a16:creationId xmlns:a16="http://schemas.microsoft.com/office/drawing/2014/main" id="{B211818B-4741-6FDA-FBEB-9875D311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00" y="3739814"/>
            <a:ext cx="2745588" cy="18258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0A4CECF7-655D-597C-4808-8FF8B443C607}"/>
              </a:ext>
            </a:extLst>
          </p:cNvPr>
          <p:cNvCxnSpPr>
            <a:cxnSpLocks/>
          </p:cNvCxnSpPr>
          <p:nvPr/>
        </p:nvCxnSpPr>
        <p:spPr>
          <a:xfrm>
            <a:off x="1783269" y="3214573"/>
            <a:ext cx="0" cy="51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Rechte verbindingslijn met pijl 2047">
            <a:extLst>
              <a:ext uri="{FF2B5EF4-FFF2-40B4-BE49-F238E27FC236}">
                <a16:creationId xmlns:a16="http://schemas.microsoft.com/office/drawing/2014/main" id="{1B7D6A3E-9DFF-9E36-CD3D-6800029C877B}"/>
              </a:ext>
            </a:extLst>
          </p:cNvPr>
          <p:cNvCxnSpPr>
            <a:cxnSpLocks/>
          </p:cNvCxnSpPr>
          <p:nvPr/>
        </p:nvCxnSpPr>
        <p:spPr>
          <a:xfrm>
            <a:off x="3146478" y="4435250"/>
            <a:ext cx="987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Rechte verbindingslijn met pijl 2048">
            <a:extLst>
              <a:ext uri="{FF2B5EF4-FFF2-40B4-BE49-F238E27FC236}">
                <a16:creationId xmlns:a16="http://schemas.microsoft.com/office/drawing/2014/main" id="{F672541F-050D-A6F9-9512-8CFEDB6CA936}"/>
              </a:ext>
            </a:extLst>
          </p:cNvPr>
          <p:cNvCxnSpPr>
            <a:cxnSpLocks/>
          </p:cNvCxnSpPr>
          <p:nvPr/>
        </p:nvCxnSpPr>
        <p:spPr>
          <a:xfrm>
            <a:off x="5785911" y="4442942"/>
            <a:ext cx="5243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Rechte verbindingslijn met pijl 2056">
            <a:extLst>
              <a:ext uri="{FF2B5EF4-FFF2-40B4-BE49-F238E27FC236}">
                <a16:creationId xmlns:a16="http://schemas.microsoft.com/office/drawing/2014/main" id="{D721F50A-2778-2B4E-B53D-FED442528087}"/>
              </a:ext>
            </a:extLst>
          </p:cNvPr>
          <p:cNvCxnSpPr>
            <a:cxnSpLocks/>
          </p:cNvCxnSpPr>
          <p:nvPr/>
        </p:nvCxnSpPr>
        <p:spPr>
          <a:xfrm>
            <a:off x="3146478" y="5455095"/>
            <a:ext cx="7055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Rechte verbindingslijn met pijl 2058">
            <a:extLst>
              <a:ext uri="{FF2B5EF4-FFF2-40B4-BE49-F238E27FC236}">
                <a16:creationId xmlns:a16="http://schemas.microsoft.com/office/drawing/2014/main" id="{416ECC44-5288-C2B3-3AE2-3702C74A0207}"/>
              </a:ext>
            </a:extLst>
          </p:cNvPr>
          <p:cNvCxnSpPr>
            <a:cxnSpLocks/>
          </p:cNvCxnSpPr>
          <p:nvPr/>
        </p:nvCxnSpPr>
        <p:spPr>
          <a:xfrm>
            <a:off x="7683494" y="3010429"/>
            <a:ext cx="0" cy="41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Rechte verbindingslijn met pijl 2065">
            <a:extLst>
              <a:ext uri="{FF2B5EF4-FFF2-40B4-BE49-F238E27FC236}">
                <a16:creationId xmlns:a16="http://schemas.microsoft.com/office/drawing/2014/main" id="{A5295E9E-A0EB-AAE1-E72C-D8F1D864F6F5}"/>
              </a:ext>
            </a:extLst>
          </p:cNvPr>
          <p:cNvCxnSpPr>
            <a:cxnSpLocks/>
          </p:cNvCxnSpPr>
          <p:nvPr/>
        </p:nvCxnSpPr>
        <p:spPr>
          <a:xfrm>
            <a:off x="18077521" y="-276980"/>
            <a:ext cx="168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7" name="Picture 18" descr="Rioolwaterzuiveringsinstallatie - Wikipedia">
            <a:extLst>
              <a:ext uri="{FF2B5EF4-FFF2-40B4-BE49-F238E27FC236}">
                <a16:creationId xmlns:a16="http://schemas.microsoft.com/office/drawing/2014/main" id="{C01B3F5A-563B-6066-D691-4EC21958A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823" y="1871502"/>
            <a:ext cx="1810036" cy="134307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0" name="Rechte verbindingslijn met pijl 2069">
            <a:extLst>
              <a:ext uri="{FF2B5EF4-FFF2-40B4-BE49-F238E27FC236}">
                <a16:creationId xmlns:a16="http://schemas.microsoft.com/office/drawing/2014/main" id="{4A570E8B-534F-CED5-CC4D-BF7E0DFEDB5C}"/>
              </a:ext>
            </a:extLst>
          </p:cNvPr>
          <p:cNvCxnSpPr>
            <a:cxnSpLocks/>
          </p:cNvCxnSpPr>
          <p:nvPr/>
        </p:nvCxnSpPr>
        <p:spPr>
          <a:xfrm>
            <a:off x="3048374" y="2190810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Rechte verbindingslijn met pijl 2070">
            <a:extLst>
              <a:ext uri="{FF2B5EF4-FFF2-40B4-BE49-F238E27FC236}">
                <a16:creationId xmlns:a16="http://schemas.microsoft.com/office/drawing/2014/main" id="{16621AC0-84C2-4EF0-730C-648B849DDBFB}"/>
              </a:ext>
            </a:extLst>
          </p:cNvPr>
          <p:cNvCxnSpPr>
            <a:cxnSpLocks/>
          </p:cNvCxnSpPr>
          <p:nvPr/>
        </p:nvCxnSpPr>
        <p:spPr>
          <a:xfrm>
            <a:off x="8956937" y="2166509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5" name="Picture 20" descr="LEVERANCIER VOOR WEG- EN WATERBOUW">
            <a:extLst>
              <a:ext uri="{FF2B5EF4-FFF2-40B4-BE49-F238E27FC236}">
                <a16:creationId xmlns:a16="http://schemas.microsoft.com/office/drawing/2014/main" id="{BCF4F3A7-C426-401D-935E-8FE7ED6B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44" y="1332641"/>
            <a:ext cx="1252537" cy="93842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2">
            <a:extLst>
              <a:ext uri="{FF2B5EF4-FFF2-40B4-BE49-F238E27FC236}">
                <a16:creationId xmlns:a16="http://schemas.microsoft.com/office/drawing/2014/main" id="{DA493322-EAA9-5E41-4F2A-14D69FC6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57" y="5062707"/>
            <a:ext cx="213383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0" name="Verbindingslijn: gebogen 2079">
            <a:extLst>
              <a:ext uri="{FF2B5EF4-FFF2-40B4-BE49-F238E27FC236}">
                <a16:creationId xmlns:a16="http://schemas.microsoft.com/office/drawing/2014/main" id="{FAF77210-06CF-30BC-E470-A8AC522E0FDF}"/>
              </a:ext>
            </a:extLst>
          </p:cNvPr>
          <p:cNvCxnSpPr>
            <a:cxnSpLocks/>
          </p:cNvCxnSpPr>
          <p:nvPr/>
        </p:nvCxnSpPr>
        <p:spPr>
          <a:xfrm flipV="1">
            <a:off x="6496046" y="5752071"/>
            <a:ext cx="1630497" cy="415004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ruis 4">
            <a:extLst>
              <a:ext uri="{FF2B5EF4-FFF2-40B4-BE49-F238E27FC236}">
                <a16:creationId xmlns:a16="http://schemas.microsoft.com/office/drawing/2014/main" id="{3EF5FF2D-37F8-E7FB-E184-662A554D7F11}"/>
              </a:ext>
            </a:extLst>
          </p:cNvPr>
          <p:cNvSpPr/>
          <p:nvPr/>
        </p:nvSpPr>
        <p:spPr>
          <a:xfrm rot="2648053">
            <a:off x="6336935" y="1055989"/>
            <a:ext cx="2509974" cy="2504242"/>
          </a:xfrm>
          <a:prstGeom prst="plus">
            <a:avLst>
              <a:gd name="adj" fmla="val 479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3978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Veilig en gezond onder de grond - Brabant InZicht">
            <a:extLst>
              <a:ext uri="{FF2B5EF4-FFF2-40B4-BE49-F238E27FC236}">
                <a16:creationId xmlns:a16="http://schemas.microsoft.com/office/drawing/2014/main" id="{CE1C3B82-4A94-1CFD-4E4A-DCCBB17B2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71" y="2219186"/>
            <a:ext cx="3774235" cy="251615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kaart, tekst&#10;&#10;Automatisch gegenereerde beschrijving">
            <a:extLst>
              <a:ext uri="{FF2B5EF4-FFF2-40B4-BE49-F238E27FC236}">
                <a16:creationId xmlns:a16="http://schemas.microsoft.com/office/drawing/2014/main" id="{F695E465-D943-3CBD-4713-58A5890D03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3986" r="27374" b="5135"/>
          <a:stretch/>
        </p:blipFill>
        <p:spPr>
          <a:xfrm>
            <a:off x="3854492" y="1968763"/>
            <a:ext cx="2601391" cy="317321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7" name="Picture 22">
            <a:extLst>
              <a:ext uri="{FF2B5EF4-FFF2-40B4-BE49-F238E27FC236}">
                <a16:creationId xmlns:a16="http://schemas.microsoft.com/office/drawing/2014/main" id="{7BEA1207-1B1A-B19C-15BA-361FF645C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667" y="3612429"/>
            <a:ext cx="4159649" cy="258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Afbeelding 12" descr="Afbeelding met tekst, schermopname, diagram, zwart-wit&#10;&#10;Automatisch gegenereerde beschrijving">
            <a:extLst>
              <a:ext uri="{FF2B5EF4-FFF2-40B4-BE49-F238E27FC236}">
                <a16:creationId xmlns:a16="http://schemas.microsoft.com/office/drawing/2014/main" id="{B3CAB2DD-3943-C23F-21F3-2CF29D00D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45" y="2105629"/>
            <a:ext cx="6154804" cy="365030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074" name="Picture 2" descr="Tuinieren op kleigrond - 4 tips - TuinSeizoen">
            <a:extLst>
              <a:ext uri="{FF2B5EF4-FFF2-40B4-BE49-F238E27FC236}">
                <a16:creationId xmlns:a16="http://schemas.microsoft.com/office/drawing/2014/main" id="{09628D1C-0DEC-81AA-D2D7-CE35737C8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816" y="3004093"/>
            <a:ext cx="1620094" cy="94634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uinieren op kleigrond - 4 tips - TuinSeizoen">
            <a:extLst>
              <a:ext uri="{FF2B5EF4-FFF2-40B4-BE49-F238E27FC236}">
                <a16:creationId xmlns:a16="http://schemas.microsoft.com/office/drawing/2014/main" id="{9B044028-1A05-525D-F6D0-3F0BFF9B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222" y="3081533"/>
            <a:ext cx="1620094" cy="94634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Kruis 14">
            <a:extLst>
              <a:ext uri="{FF2B5EF4-FFF2-40B4-BE49-F238E27FC236}">
                <a16:creationId xmlns:a16="http://schemas.microsoft.com/office/drawing/2014/main" id="{B92BF3B7-C4CB-AAD3-2451-7971A4849978}"/>
              </a:ext>
            </a:extLst>
          </p:cNvPr>
          <p:cNvSpPr/>
          <p:nvPr/>
        </p:nvSpPr>
        <p:spPr>
          <a:xfrm rot="2648053">
            <a:off x="2198349" y="1270729"/>
            <a:ext cx="5332281" cy="5320103"/>
          </a:xfrm>
          <a:prstGeom prst="plus">
            <a:avLst>
              <a:gd name="adj" fmla="val 479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D30A3C7A-F92F-3709-4DE2-5FF78260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NATUURLIJKE AFWATERING?</a:t>
            </a:r>
          </a:p>
        </p:txBody>
      </p:sp>
    </p:spTree>
    <p:extLst>
      <p:ext uri="{BB962C8B-B14F-4D97-AF65-F5344CB8AC3E}">
        <p14:creationId xmlns:p14="http://schemas.microsoft.com/office/powerpoint/2010/main" val="70298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gen - Natuurfotografie">
            <a:extLst>
              <a:ext uri="{FF2B5EF4-FFF2-40B4-BE49-F238E27FC236}">
                <a16:creationId xmlns:a16="http://schemas.microsoft.com/office/drawing/2014/main" id="{28ABCD01-5938-3381-80A3-F0063ADE7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2" y="1563352"/>
            <a:ext cx="2169555" cy="144707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é betrouwbare specialist in hellende daken - GP Dakwerken">
            <a:extLst>
              <a:ext uri="{FF2B5EF4-FFF2-40B4-BE49-F238E27FC236}">
                <a16:creationId xmlns:a16="http://schemas.microsoft.com/office/drawing/2014/main" id="{9FEEC612-5D61-41A1-4A9F-B6BE7B54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42" y="1563352"/>
            <a:ext cx="1881433" cy="125491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B6E3F784-7141-99B6-9FEB-AC2A5DB7E786}"/>
              </a:ext>
            </a:extLst>
          </p:cNvPr>
          <p:cNvCxnSpPr>
            <a:cxnSpLocks/>
          </p:cNvCxnSpPr>
          <p:nvPr/>
        </p:nvCxnSpPr>
        <p:spPr>
          <a:xfrm>
            <a:off x="5772592" y="2190810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Strijd met stedelijk water en riolering – Noordkop Centraal">
            <a:extLst>
              <a:ext uri="{FF2B5EF4-FFF2-40B4-BE49-F238E27FC236}">
                <a16:creationId xmlns:a16="http://schemas.microsoft.com/office/drawing/2014/main" id="{7CA9589F-65F6-5DAE-4B64-B2CA8903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32" y="1569647"/>
            <a:ext cx="2344917" cy="131901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eilig en gezond onder de grond - Brabant InZicht">
            <a:extLst>
              <a:ext uri="{FF2B5EF4-FFF2-40B4-BE49-F238E27FC236}">
                <a16:creationId xmlns:a16="http://schemas.microsoft.com/office/drawing/2014/main" id="{092ED2B9-AB3C-0BE3-4600-F199BC54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68" y="4012638"/>
            <a:ext cx="2329601" cy="15530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rainage laten aanleggen | Tuinaanleg-Concurrent">
            <a:extLst>
              <a:ext uri="{FF2B5EF4-FFF2-40B4-BE49-F238E27FC236}">
                <a16:creationId xmlns:a16="http://schemas.microsoft.com/office/drawing/2014/main" id="{E5BAA80A-9244-2CFA-3EE1-B1AECD86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49" y="3292248"/>
            <a:ext cx="1203352" cy="160397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en nieuwe border aanleggen - Groene Passies">
            <a:extLst>
              <a:ext uri="{FF2B5EF4-FFF2-40B4-BE49-F238E27FC236}">
                <a16:creationId xmlns:a16="http://schemas.microsoft.com/office/drawing/2014/main" id="{63D76DB2-DCD7-01E1-8539-061EDFF7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08" y="4513159"/>
            <a:ext cx="1617566" cy="121425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ppervlaktewater">
            <a:extLst>
              <a:ext uri="{FF2B5EF4-FFF2-40B4-BE49-F238E27FC236}">
                <a16:creationId xmlns:a16="http://schemas.microsoft.com/office/drawing/2014/main" id="{B211818B-4741-6FDA-FBEB-9875D311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00" y="3739814"/>
            <a:ext cx="2745588" cy="18258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0A4CECF7-655D-597C-4808-8FF8B443C607}"/>
              </a:ext>
            </a:extLst>
          </p:cNvPr>
          <p:cNvCxnSpPr>
            <a:cxnSpLocks/>
          </p:cNvCxnSpPr>
          <p:nvPr/>
        </p:nvCxnSpPr>
        <p:spPr>
          <a:xfrm>
            <a:off x="1783269" y="3214573"/>
            <a:ext cx="0" cy="51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Rechte verbindingslijn met pijl 2047">
            <a:extLst>
              <a:ext uri="{FF2B5EF4-FFF2-40B4-BE49-F238E27FC236}">
                <a16:creationId xmlns:a16="http://schemas.microsoft.com/office/drawing/2014/main" id="{1B7D6A3E-9DFF-9E36-CD3D-6800029C877B}"/>
              </a:ext>
            </a:extLst>
          </p:cNvPr>
          <p:cNvCxnSpPr>
            <a:cxnSpLocks/>
          </p:cNvCxnSpPr>
          <p:nvPr/>
        </p:nvCxnSpPr>
        <p:spPr>
          <a:xfrm>
            <a:off x="3146478" y="4435250"/>
            <a:ext cx="987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Rechte verbindingslijn met pijl 2048">
            <a:extLst>
              <a:ext uri="{FF2B5EF4-FFF2-40B4-BE49-F238E27FC236}">
                <a16:creationId xmlns:a16="http://schemas.microsoft.com/office/drawing/2014/main" id="{F672541F-050D-A6F9-9512-8CFEDB6CA936}"/>
              </a:ext>
            </a:extLst>
          </p:cNvPr>
          <p:cNvCxnSpPr>
            <a:cxnSpLocks/>
          </p:cNvCxnSpPr>
          <p:nvPr/>
        </p:nvCxnSpPr>
        <p:spPr>
          <a:xfrm>
            <a:off x="5785911" y="4442942"/>
            <a:ext cx="5243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Rechte verbindingslijn met pijl 2056">
            <a:extLst>
              <a:ext uri="{FF2B5EF4-FFF2-40B4-BE49-F238E27FC236}">
                <a16:creationId xmlns:a16="http://schemas.microsoft.com/office/drawing/2014/main" id="{D721F50A-2778-2B4E-B53D-FED442528087}"/>
              </a:ext>
            </a:extLst>
          </p:cNvPr>
          <p:cNvCxnSpPr>
            <a:cxnSpLocks/>
          </p:cNvCxnSpPr>
          <p:nvPr/>
        </p:nvCxnSpPr>
        <p:spPr>
          <a:xfrm>
            <a:off x="3146478" y="5455095"/>
            <a:ext cx="7055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Rechte verbindingslijn met pijl 2058">
            <a:extLst>
              <a:ext uri="{FF2B5EF4-FFF2-40B4-BE49-F238E27FC236}">
                <a16:creationId xmlns:a16="http://schemas.microsoft.com/office/drawing/2014/main" id="{416ECC44-5288-C2B3-3AE2-3702C74A0207}"/>
              </a:ext>
            </a:extLst>
          </p:cNvPr>
          <p:cNvCxnSpPr>
            <a:cxnSpLocks/>
          </p:cNvCxnSpPr>
          <p:nvPr/>
        </p:nvCxnSpPr>
        <p:spPr>
          <a:xfrm>
            <a:off x="7683494" y="3010429"/>
            <a:ext cx="0" cy="41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Rechte verbindingslijn met pijl 2065">
            <a:extLst>
              <a:ext uri="{FF2B5EF4-FFF2-40B4-BE49-F238E27FC236}">
                <a16:creationId xmlns:a16="http://schemas.microsoft.com/office/drawing/2014/main" id="{A5295E9E-A0EB-AAE1-E72C-D8F1D864F6F5}"/>
              </a:ext>
            </a:extLst>
          </p:cNvPr>
          <p:cNvCxnSpPr>
            <a:cxnSpLocks/>
          </p:cNvCxnSpPr>
          <p:nvPr/>
        </p:nvCxnSpPr>
        <p:spPr>
          <a:xfrm>
            <a:off x="18077521" y="-276980"/>
            <a:ext cx="168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7" name="Picture 18" descr="Rioolwaterzuiveringsinstallatie - Wikipedia">
            <a:extLst>
              <a:ext uri="{FF2B5EF4-FFF2-40B4-BE49-F238E27FC236}">
                <a16:creationId xmlns:a16="http://schemas.microsoft.com/office/drawing/2014/main" id="{C01B3F5A-563B-6066-D691-4EC21958A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823" y="1871502"/>
            <a:ext cx="1810036" cy="134307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0" name="Rechte verbindingslijn met pijl 2069">
            <a:extLst>
              <a:ext uri="{FF2B5EF4-FFF2-40B4-BE49-F238E27FC236}">
                <a16:creationId xmlns:a16="http://schemas.microsoft.com/office/drawing/2014/main" id="{4A570E8B-534F-CED5-CC4D-BF7E0DFEDB5C}"/>
              </a:ext>
            </a:extLst>
          </p:cNvPr>
          <p:cNvCxnSpPr>
            <a:cxnSpLocks/>
          </p:cNvCxnSpPr>
          <p:nvPr/>
        </p:nvCxnSpPr>
        <p:spPr>
          <a:xfrm>
            <a:off x="3048374" y="2190810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Rechte verbindingslijn met pijl 2070">
            <a:extLst>
              <a:ext uri="{FF2B5EF4-FFF2-40B4-BE49-F238E27FC236}">
                <a16:creationId xmlns:a16="http://schemas.microsoft.com/office/drawing/2014/main" id="{16621AC0-84C2-4EF0-730C-648B849DDBFB}"/>
              </a:ext>
            </a:extLst>
          </p:cNvPr>
          <p:cNvCxnSpPr>
            <a:cxnSpLocks/>
          </p:cNvCxnSpPr>
          <p:nvPr/>
        </p:nvCxnSpPr>
        <p:spPr>
          <a:xfrm>
            <a:off x="8956937" y="2166509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5" name="Picture 20" descr="LEVERANCIER VOOR WEG- EN WATERBOUW">
            <a:extLst>
              <a:ext uri="{FF2B5EF4-FFF2-40B4-BE49-F238E27FC236}">
                <a16:creationId xmlns:a16="http://schemas.microsoft.com/office/drawing/2014/main" id="{BCF4F3A7-C426-401D-935E-8FE7ED6B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44" y="1332641"/>
            <a:ext cx="1252537" cy="93842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2">
            <a:extLst>
              <a:ext uri="{FF2B5EF4-FFF2-40B4-BE49-F238E27FC236}">
                <a16:creationId xmlns:a16="http://schemas.microsoft.com/office/drawing/2014/main" id="{DA493322-EAA9-5E41-4F2A-14D69FC6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57" y="5062707"/>
            <a:ext cx="213383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0" name="Verbindingslijn: gebogen 2079">
            <a:extLst>
              <a:ext uri="{FF2B5EF4-FFF2-40B4-BE49-F238E27FC236}">
                <a16:creationId xmlns:a16="http://schemas.microsoft.com/office/drawing/2014/main" id="{FAF77210-06CF-30BC-E470-A8AC522E0FDF}"/>
              </a:ext>
            </a:extLst>
          </p:cNvPr>
          <p:cNvCxnSpPr>
            <a:cxnSpLocks/>
          </p:cNvCxnSpPr>
          <p:nvPr/>
        </p:nvCxnSpPr>
        <p:spPr>
          <a:xfrm flipV="1">
            <a:off x="6496046" y="5752071"/>
            <a:ext cx="1630497" cy="415004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Kruis 4">
            <a:extLst>
              <a:ext uri="{FF2B5EF4-FFF2-40B4-BE49-F238E27FC236}">
                <a16:creationId xmlns:a16="http://schemas.microsoft.com/office/drawing/2014/main" id="{3EF5FF2D-37F8-E7FB-E184-662A554D7F11}"/>
              </a:ext>
            </a:extLst>
          </p:cNvPr>
          <p:cNvSpPr/>
          <p:nvPr/>
        </p:nvSpPr>
        <p:spPr>
          <a:xfrm rot="2648053">
            <a:off x="6336935" y="1055989"/>
            <a:ext cx="2509974" cy="2504242"/>
          </a:xfrm>
          <a:prstGeom prst="plus">
            <a:avLst>
              <a:gd name="adj" fmla="val 479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Kruis 1">
            <a:extLst>
              <a:ext uri="{FF2B5EF4-FFF2-40B4-BE49-F238E27FC236}">
                <a16:creationId xmlns:a16="http://schemas.microsoft.com/office/drawing/2014/main" id="{29D41CD1-CE08-1FF6-615B-0BB780C0B2E1}"/>
              </a:ext>
            </a:extLst>
          </p:cNvPr>
          <p:cNvSpPr/>
          <p:nvPr/>
        </p:nvSpPr>
        <p:spPr>
          <a:xfrm rot="2648053">
            <a:off x="3832132" y="4628239"/>
            <a:ext cx="2509974" cy="2504242"/>
          </a:xfrm>
          <a:prstGeom prst="plus">
            <a:avLst>
              <a:gd name="adj" fmla="val 4793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904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555AE15-9994-4BAB-18E3-44CCA1BC0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WAT IS ER WÉL MOGELIJK?</a:t>
            </a:r>
          </a:p>
        </p:txBody>
      </p:sp>
      <p:pic>
        <p:nvPicPr>
          <p:cNvPr id="5" name="Picture 14" descr="Drainage laten aanleggen | Tuinaanleg-Concurrent">
            <a:extLst>
              <a:ext uri="{FF2B5EF4-FFF2-40B4-BE49-F238E27FC236}">
                <a16:creationId xmlns:a16="http://schemas.microsoft.com/office/drawing/2014/main" id="{C2F759BC-EA7E-6829-B886-A42BEE0B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619" y="1792276"/>
            <a:ext cx="2455844" cy="327344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A8DBA85B-039D-B8E7-C3A7-1741C7200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39798" cy="4351338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+mj-lt"/>
              </a:rPr>
              <a:t>Drainage</a:t>
            </a:r>
          </a:p>
          <a:p>
            <a:pPr lvl="1"/>
            <a:r>
              <a:rPr lang="nl-NL" sz="1600" dirty="0"/>
              <a:t>Cunetdrainage (dubbel netwerk)</a:t>
            </a:r>
          </a:p>
          <a:p>
            <a:pPr lvl="2"/>
            <a:r>
              <a:rPr lang="nl-NL" sz="1200" dirty="0"/>
              <a:t>Ligt in beide wijken!</a:t>
            </a:r>
          </a:p>
          <a:p>
            <a:pPr lvl="2"/>
            <a:r>
              <a:rPr lang="nl-NL" sz="1200" dirty="0"/>
              <a:t>Recentelijk doorgespoten.</a:t>
            </a:r>
          </a:p>
          <a:p>
            <a:pPr lvl="2"/>
            <a:r>
              <a:rPr lang="nl-NL" sz="1200" dirty="0"/>
              <a:t>Intentie wegcunet drooghouden.</a:t>
            </a:r>
          </a:p>
          <a:p>
            <a:pPr lvl="1"/>
            <a:r>
              <a:rPr lang="nl-NL" sz="1600" dirty="0"/>
              <a:t>Kavel(blok)drainage</a:t>
            </a:r>
          </a:p>
          <a:p>
            <a:pPr lvl="2"/>
            <a:r>
              <a:rPr lang="nl-NL" sz="1200" dirty="0"/>
              <a:t>Aanwezig in wijk Van Starkenborgh.</a:t>
            </a:r>
          </a:p>
          <a:p>
            <a:pPr lvl="2"/>
            <a:r>
              <a:rPr lang="nl-NL" sz="1200" dirty="0"/>
              <a:t>Mogelijk slecht functioneren.</a:t>
            </a:r>
          </a:p>
          <a:p>
            <a:pPr marL="914400" lvl="2" indent="0">
              <a:buNone/>
            </a:pPr>
            <a:r>
              <a:rPr lang="nl-NL" sz="1200" dirty="0"/>
              <a:t>			</a:t>
            </a:r>
            <a:endParaRPr lang="nl-NL" sz="2000" dirty="0">
              <a:latin typeface="+mj-lt"/>
            </a:endParaRPr>
          </a:p>
          <a:p>
            <a:r>
              <a:rPr lang="nl-NL" sz="2000" dirty="0">
                <a:latin typeface="+mj-lt"/>
              </a:rPr>
              <a:t>Beheersing peil Hunzegraft</a:t>
            </a:r>
          </a:p>
          <a:p>
            <a:pPr lvl="1"/>
            <a:r>
              <a:rPr lang="nl-NL" sz="1600" dirty="0"/>
              <a:t>Waterschap</a:t>
            </a:r>
          </a:p>
          <a:p>
            <a:pPr lvl="1"/>
            <a:r>
              <a:rPr lang="nl-NL" sz="1600" dirty="0"/>
              <a:t>Aandachtspunt</a:t>
            </a:r>
          </a:p>
          <a:p>
            <a:pPr marL="0" indent="0">
              <a:buNone/>
            </a:pPr>
            <a:endParaRPr lang="nl-NL" sz="2000" dirty="0">
              <a:latin typeface="+mj-lt"/>
            </a:endParaRPr>
          </a:p>
          <a:p>
            <a:r>
              <a:rPr lang="nl-NL" sz="2000" dirty="0">
                <a:latin typeface="+mj-lt"/>
              </a:rPr>
              <a:t>Meekoppelkans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840C40E-50CC-3F3B-4BB7-2E343C587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98" y="2234966"/>
            <a:ext cx="6382774" cy="29323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Afbeelding 11" descr="Afbeelding met kaart, lijn, tekst, diagram&#10;&#10;Automatisch gegenereerde beschrijving">
            <a:extLst>
              <a:ext uri="{FF2B5EF4-FFF2-40B4-BE49-F238E27FC236}">
                <a16:creationId xmlns:a16="http://schemas.microsoft.com/office/drawing/2014/main" id="{B1B7B692-EB82-4CEF-9D13-AA3DAFA79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92" y="360124"/>
            <a:ext cx="8215158" cy="617110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4" name="Afbeelding 13" descr="Afbeelding met tekst, diagram, Plan, lijn&#10;&#10;Automatisch gegenereerde beschrijving">
            <a:extLst>
              <a:ext uri="{FF2B5EF4-FFF2-40B4-BE49-F238E27FC236}">
                <a16:creationId xmlns:a16="http://schemas.microsoft.com/office/drawing/2014/main" id="{DB1A9094-247B-CD82-DA75-0FADD71B1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49" y="156027"/>
            <a:ext cx="9573961" cy="62016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273DA6CD-BEB8-17A6-F895-204AD884D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435" y="156027"/>
            <a:ext cx="6198387" cy="647479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7" name="Afbeelding 16" descr="Afbeelding met tekst, lijn, Lettertype, schermopname&#10;&#10;Automatisch gegenereerde beschrijving">
            <a:extLst>
              <a:ext uri="{FF2B5EF4-FFF2-40B4-BE49-F238E27FC236}">
                <a16:creationId xmlns:a16="http://schemas.microsoft.com/office/drawing/2014/main" id="{FDF89C62-048C-9AAD-F7BC-E4BCD162CF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30" y="2234966"/>
            <a:ext cx="6556270" cy="320576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771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0AAE74E-FC76-AF76-7773-C116394A4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UITWERKING KAVELDRAINAGE</a:t>
            </a:r>
          </a:p>
        </p:txBody>
      </p:sp>
      <p:pic>
        <p:nvPicPr>
          <p:cNvPr id="6" name="Afbeelding 5" descr="Afbeelding met Plan, Parallel, lijn, tekst&#10;&#10;Automatisch gegenereerde beschrijving">
            <a:extLst>
              <a:ext uri="{FF2B5EF4-FFF2-40B4-BE49-F238E27FC236}">
                <a16:creationId xmlns:a16="http://schemas.microsoft.com/office/drawing/2014/main" id="{3EB48364-C365-1690-1072-2B1C0D77E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" y="1601030"/>
            <a:ext cx="6217187" cy="48918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Afbeelding 8" descr="Afbeelding met diagram, schermopname, tekst, Perceel&#10;&#10;Automatisch gegenereerde beschrijving">
            <a:extLst>
              <a:ext uri="{FF2B5EF4-FFF2-40B4-BE49-F238E27FC236}">
                <a16:creationId xmlns:a16="http://schemas.microsoft.com/office/drawing/2014/main" id="{11D1B8E9-B6E8-2E68-8769-38979A43D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" y="1804230"/>
            <a:ext cx="11277600" cy="398232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Afbeelding 10" descr="Afbeelding met diagram, schermopname, tekst, Perceel&#10;&#10;Automatisch gegenereerde beschrijving">
            <a:extLst>
              <a:ext uri="{FF2B5EF4-FFF2-40B4-BE49-F238E27FC236}">
                <a16:creationId xmlns:a16="http://schemas.microsoft.com/office/drawing/2014/main" id="{A74BD3A5-07F6-BD31-45D9-DEDB00306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4" y="1804231"/>
            <a:ext cx="11277600" cy="397580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2287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A30B8A-F862-274D-8F18-40E504852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06912"/>
            <a:ext cx="10515600" cy="3028979"/>
          </a:xfrm>
        </p:spPr>
        <p:txBody>
          <a:bodyPr>
            <a:normAutofit/>
          </a:bodyPr>
          <a:lstStyle/>
          <a:p>
            <a:r>
              <a:rPr lang="nl-NL" sz="2000" i="1" dirty="0">
                <a:solidFill>
                  <a:srgbClr val="FF0000"/>
                </a:solidFill>
                <a:latin typeface="+mj-lt"/>
              </a:rPr>
              <a:t>Optie 1</a:t>
            </a:r>
            <a:r>
              <a:rPr lang="nl-NL" sz="2000" dirty="0">
                <a:solidFill>
                  <a:schemeClr val="tx1"/>
                </a:solidFill>
                <a:latin typeface="+mj-lt"/>
              </a:rPr>
              <a:t>: Verzamelen en afvoeren langs de achterzijde:</a:t>
            </a: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DT-riolering op particulier terrein:</a:t>
            </a:r>
          </a:p>
          <a:p>
            <a:pPr lvl="2"/>
            <a:r>
              <a:rPr lang="nl-NL" sz="1200" dirty="0">
                <a:solidFill>
                  <a:srgbClr val="FF0000"/>
                </a:solidFill>
                <a:latin typeface="+mj-lt"/>
              </a:rPr>
              <a:t>Grote impact wijk/achtertuinen tijdens realisatiefase.</a:t>
            </a:r>
          </a:p>
          <a:p>
            <a:pPr lvl="2"/>
            <a:r>
              <a:rPr lang="nl-NL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Straatwerk hoeft niet open.</a:t>
            </a:r>
          </a:p>
          <a:p>
            <a:pPr lvl="2"/>
            <a:r>
              <a:rPr lang="nl-NL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Geen kapitaalvernietiging van collectief goed.</a:t>
            </a: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Aanspraak collectiviteit bewoners: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Voor realisatie en beheer moeten alle neuzen dezelfde kant op wijzen.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Macht ligt daarom tevens ook bij bewoners.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1200" dirty="0">
                <a:solidFill>
                  <a:srgbClr val="FF0000"/>
                </a:solidFill>
                <a:latin typeface="Calibri Light" panose="020F0302020204030204"/>
              </a:rPr>
              <a:t>Onderhoud en beheer moet goed geregeld worden.</a:t>
            </a:r>
            <a:endParaRPr lang="nl-NL" sz="12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Investering: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Indien door Gemeente: notariële akte</a:t>
            </a:r>
            <a:r>
              <a:rPr kumimoji="0" lang="nl-NL" sz="1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zakelijk recht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</a:t>
            </a: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914400" lvl="2" indent="0">
              <a:buNone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lvl="2"/>
            <a:endParaRPr lang="nl-NL" sz="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1"/>
            <a:endParaRPr lang="nl-NL" sz="1600" dirty="0">
              <a:solidFill>
                <a:srgbClr val="FF0000"/>
              </a:solidFill>
              <a:latin typeface="+mj-lt"/>
            </a:endParaRPr>
          </a:p>
          <a:p>
            <a:pPr lvl="1"/>
            <a:endParaRPr lang="nl-NL" sz="1600" dirty="0">
              <a:solidFill>
                <a:srgbClr val="FF0000"/>
              </a:solidFill>
              <a:latin typeface="+mj-lt"/>
            </a:endParaRPr>
          </a:p>
          <a:p>
            <a:pPr lvl="2"/>
            <a:endParaRPr lang="nl-NL" sz="1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Afbeelding 3" descr="Afbeelding met tekst, schermopname, diagram, Perceel&#10;&#10;Automatisch gegenereerde beschrijving">
            <a:extLst>
              <a:ext uri="{FF2B5EF4-FFF2-40B4-BE49-F238E27FC236}">
                <a16:creationId xmlns:a16="http://schemas.microsoft.com/office/drawing/2014/main" id="{109616F7-D4AB-55FF-D54F-87973C86B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238822"/>
            <a:ext cx="9204960" cy="324596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5451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A30B8A-F862-274D-8F18-40E504852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95165"/>
            <a:ext cx="10515600" cy="2532529"/>
          </a:xfrm>
        </p:spPr>
        <p:txBody>
          <a:bodyPr>
            <a:normAutofit/>
          </a:bodyPr>
          <a:lstStyle/>
          <a:p>
            <a:r>
              <a:rPr lang="nl-NL" sz="2000" i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Optie 2</a:t>
            </a:r>
            <a:r>
              <a:rPr lang="nl-NL" sz="2000" dirty="0">
                <a:solidFill>
                  <a:schemeClr val="tx1"/>
                </a:solidFill>
                <a:latin typeface="+mj-lt"/>
              </a:rPr>
              <a:t>: Verzamelen aan voorzijde gebruikmakende van bestaande leidingen:</a:t>
            </a: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Geen DT-riolering en overige voorzieningen op particulier terrein:</a:t>
            </a:r>
          </a:p>
          <a:p>
            <a:pPr lvl="2"/>
            <a:r>
              <a:rPr lang="nl-NL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Kleine impact realisatie.</a:t>
            </a:r>
          </a:p>
          <a:p>
            <a:pPr lvl="2"/>
            <a:r>
              <a:rPr lang="nl-NL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Straatwerk hoeft niet open.</a:t>
            </a:r>
          </a:p>
          <a:p>
            <a:pPr lvl="2"/>
            <a:r>
              <a:rPr lang="nl-NL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Geen kapitaalvernietiging.</a:t>
            </a: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Parallelschakeling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Niet iedereen hoeft mee te doen.</a:t>
            </a: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Onderhoud en beheer Cunetdrainage blijft bij gemeente.</a:t>
            </a:r>
          </a:p>
          <a:p>
            <a:pPr lvl="1"/>
            <a:r>
              <a:rPr lang="nl-NL" sz="1600" dirty="0">
                <a:solidFill>
                  <a:srgbClr val="FF0000"/>
                </a:solidFill>
                <a:latin typeface="+mj-lt"/>
              </a:rPr>
              <a:t>Minst robuuste oplossing.</a:t>
            </a:r>
          </a:p>
          <a:p>
            <a:pPr marL="914400" lvl="2" indent="0">
              <a:buNone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lvl="2"/>
            <a:endParaRPr lang="nl-NL" sz="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1"/>
            <a:endParaRPr lang="nl-NL" sz="1600" dirty="0">
              <a:solidFill>
                <a:srgbClr val="FF0000"/>
              </a:solidFill>
              <a:latin typeface="+mj-lt"/>
            </a:endParaRPr>
          </a:p>
          <a:p>
            <a:pPr lvl="1"/>
            <a:endParaRPr lang="nl-NL" sz="1600" dirty="0">
              <a:solidFill>
                <a:srgbClr val="FF0000"/>
              </a:solidFill>
              <a:latin typeface="+mj-lt"/>
            </a:endParaRPr>
          </a:p>
          <a:p>
            <a:pPr lvl="2"/>
            <a:endParaRPr lang="nl-NL" sz="1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Afbeelding 3" descr="Afbeelding met schermopname, diagram, Perceel, tekst&#10;&#10;Automatisch gegenereerde beschrijving">
            <a:extLst>
              <a:ext uri="{FF2B5EF4-FFF2-40B4-BE49-F238E27FC236}">
                <a16:creationId xmlns:a16="http://schemas.microsoft.com/office/drawing/2014/main" id="{143FB359-2034-CBC3-80D6-40F9FCE24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204381"/>
            <a:ext cx="9458960" cy="33166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254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A30B8A-F862-274D-8F18-40E504852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69659"/>
            <a:ext cx="10515600" cy="2973812"/>
          </a:xfrm>
        </p:spPr>
        <p:txBody>
          <a:bodyPr>
            <a:normAutofit/>
          </a:bodyPr>
          <a:lstStyle/>
          <a:p>
            <a:r>
              <a:rPr lang="nl-NL" sz="2000" i="1" dirty="0">
                <a:solidFill>
                  <a:srgbClr val="00B0F0"/>
                </a:solidFill>
                <a:latin typeface="+mj-lt"/>
              </a:rPr>
              <a:t>Optie 3</a:t>
            </a:r>
            <a:r>
              <a:rPr lang="nl-NL" sz="2000" dirty="0">
                <a:solidFill>
                  <a:schemeClr val="tx1"/>
                </a:solidFill>
                <a:latin typeface="+mj-lt"/>
              </a:rPr>
              <a:t>: Verzamelen aan voorzijde gebruikmakende van nieuw DT-riool:</a:t>
            </a: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Meekoppelkansen:</a:t>
            </a:r>
          </a:p>
          <a:p>
            <a:pPr lvl="2"/>
            <a:r>
              <a:rPr lang="nl-NL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Afkoppelen daken en slokops.</a:t>
            </a:r>
          </a:p>
          <a:p>
            <a:pPr lvl="2"/>
            <a:r>
              <a:rPr lang="nl-NL" sz="1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Verlichting gemengde stelsel.</a:t>
            </a: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Parallelschakeling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Niet iedereen hoeft mee te doen.</a:t>
            </a:r>
          </a:p>
          <a:p>
            <a:pPr lvl="1"/>
            <a:r>
              <a:rPr lang="nl-NL" sz="1600" dirty="0">
                <a:solidFill>
                  <a:schemeClr val="tx1"/>
                </a:solidFill>
                <a:latin typeface="+mj-lt"/>
              </a:rPr>
              <a:t>Straatwerk moet open:</a:t>
            </a:r>
          </a:p>
          <a:p>
            <a:pPr lvl="2"/>
            <a:r>
              <a:rPr lang="nl-NL" sz="1200" dirty="0">
                <a:solidFill>
                  <a:srgbClr val="FF0000"/>
                </a:solidFill>
              </a:rPr>
              <a:t>Kapitaalvernietiging wanneer er geen directe aanleiding tot vernieuwing is.</a:t>
            </a:r>
          </a:p>
          <a:p>
            <a:pPr lvl="2"/>
            <a:r>
              <a:rPr lang="nl-NL" sz="1200" dirty="0">
                <a:solidFill>
                  <a:srgbClr val="FF0000"/>
                </a:solidFill>
              </a:rPr>
              <a:t>Grote impact realisatiefase in de wijk/straat.</a:t>
            </a:r>
          </a:p>
          <a:p>
            <a:pPr lvl="2"/>
            <a:r>
              <a:rPr lang="nl-NL" sz="1200" dirty="0">
                <a:solidFill>
                  <a:srgbClr val="FF0000"/>
                </a:solidFill>
              </a:rPr>
              <a:t>Hoge directe kosten.</a:t>
            </a:r>
            <a:endParaRPr lang="nl-NL" sz="1600" dirty="0">
              <a:solidFill>
                <a:schemeClr val="tx1"/>
              </a:solidFill>
              <a:latin typeface="+mj-lt"/>
            </a:endParaRPr>
          </a:p>
          <a:p>
            <a:pPr lvl="1"/>
            <a:r>
              <a:rPr lang="nl-NL" sz="1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Veruit meest robuuste en toekomstbestendige oplossing.</a:t>
            </a:r>
          </a:p>
          <a:p>
            <a:pPr marL="914400" lvl="2" indent="0">
              <a:buNone/>
            </a:pPr>
            <a:endParaRPr lang="nl-NL" sz="1200" dirty="0">
              <a:solidFill>
                <a:srgbClr val="FF0000"/>
              </a:solidFill>
              <a:latin typeface="+mj-lt"/>
            </a:endParaRPr>
          </a:p>
          <a:p>
            <a:pPr marL="914400" marR="0" lvl="2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914400" lvl="2" indent="0">
              <a:buNone/>
            </a:pPr>
            <a:endParaRPr kumimoji="0" lang="nl-NL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lvl="2"/>
            <a:endParaRPr lang="nl-NL" sz="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lvl="1"/>
            <a:endParaRPr lang="nl-NL" sz="1600" dirty="0">
              <a:solidFill>
                <a:srgbClr val="FF0000"/>
              </a:solidFill>
              <a:latin typeface="+mj-lt"/>
            </a:endParaRPr>
          </a:p>
          <a:p>
            <a:pPr lvl="1"/>
            <a:endParaRPr lang="nl-NL" sz="1600" dirty="0">
              <a:solidFill>
                <a:srgbClr val="FF0000"/>
              </a:solidFill>
              <a:latin typeface="+mj-lt"/>
            </a:endParaRPr>
          </a:p>
          <a:p>
            <a:pPr lvl="2"/>
            <a:endParaRPr lang="nl-NL" sz="1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Afbeelding 3" descr="Afbeelding met schermopname, tekst, diagram, Perceel&#10;&#10;Automatisch gegenereerde beschrijving">
            <a:extLst>
              <a:ext uri="{FF2B5EF4-FFF2-40B4-BE49-F238E27FC236}">
                <a16:creationId xmlns:a16="http://schemas.microsoft.com/office/drawing/2014/main" id="{168CCDAB-BF51-1CB6-EB87-2EBF8FA42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" y="261003"/>
            <a:ext cx="9540240" cy="335197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698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1CFC6A-5851-B961-E286-36D9571B1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36540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+mj-lt"/>
              </a:rPr>
              <a:t>Hoeveel meter drainage is er nodig voor mijn tuin?</a:t>
            </a:r>
          </a:p>
          <a:p>
            <a:r>
              <a:rPr lang="nl-NL" sz="2000" dirty="0">
                <a:latin typeface="+mj-lt"/>
              </a:rPr>
              <a:t>Met 5m afstand tussen drains: 40 tot 60 meter lengte.</a:t>
            </a:r>
          </a:p>
          <a:p>
            <a:endParaRPr lang="nl-NL" sz="2000" dirty="0">
              <a:latin typeface="+mj-lt"/>
            </a:endParaRPr>
          </a:p>
          <a:p>
            <a:r>
              <a:rPr lang="nl-NL" sz="2000" dirty="0">
                <a:latin typeface="+mj-lt"/>
              </a:rPr>
              <a:t>Drainage (kokos omhulling): </a:t>
            </a:r>
            <a:r>
              <a:rPr lang="nl-NL" sz="2000" b="1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€4 per meter</a:t>
            </a:r>
            <a:endParaRPr lang="nl-NL" sz="2000" dirty="0">
              <a:latin typeface="+mj-lt"/>
            </a:endParaRPr>
          </a:p>
          <a:p>
            <a:r>
              <a:rPr lang="nl-NL" sz="2000" dirty="0">
                <a:latin typeface="+mj-lt"/>
              </a:rPr>
              <a:t>Drainage (polypropyleen omhulling): </a:t>
            </a:r>
            <a:r>
              <a:rPr lang="nl-NL" sz="2000" b="1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€7 per meter</a:t>
            </a:r>
          </a:p>
          <a:p>
            <a:endParaRPr lang="nl-NL" sz="2000" b="1" i="1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Hulpstukken (kruisstuk; klikmof; verloopstuk; inspectieput)</a:t>
            </a:r>
          </a:p>
          <a:p>
            <a:endParaRPr lang="nl-NL" sz="20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Grove schatting: € 600 – € 900 (polypropyleen); gemiddelde tuin. </a:t>
            </a:r>
            <a:r>
              <a:rPr lang="nl-NL" sz="2000" b="1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Exclusief herstel tuin, paden etc.</a:t>
            </a:r>
          </a:p>
          <a:p>
            <a:endParaRPr lang="nl-NL" sz="20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Onderhoud (doorspuiten) is relatief goedkoop (</a:t>
            </a:r>
            <a:r>
              <a:rPr lang="nl-NL" sz="2000" b="1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€0,10-0,25 per meter</a:t>
            </a: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nl-NL" sz="14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Constante kosten 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3FE518E-E401-1189-34D8-35663B2B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KOSTENINDICATIE DRAINAGE</a:t>
            </a:r>
          </a:p>
        </p:txBody>
      </p:sp>
    </p:spTree>
    <p:extLst>
      <p:ext uri="{BB962C8B-B14F-4D97-AF65-F5344CB8AC3E}">
        <p14:creationId xmlns:p14="http://schemas.microsoft.com/office/powerpoint/2010/main" val="97406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7AE4D3-8AE4-7267-3C55-DE56EDAE0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000" dirty="0">
                <a:latin typeface="+mj-lt"/>
              </a:rPr>
              <a:t>Andere prijsklasse dan drainage.</a:t>
            </a:r>
          </a:p>
          <a:p>
            <a:r>
              <a:rPr lang="nl-NL" sz="2000" dirty="0">
                <a:latin typeface="+mj-lt"/>
              </a:rPr>
              <a:t>Kleinste diameter (</a:t>
            </a:r>
            <a:r>
              <a:rPr lang="nl-NL" sz="2000" i="1" dirty="0">
                <a:latin typeface="+mj-lt"/>
              </a:rPr>
              <a:t>250 mm</a:t>
            </a:r>
            <a:r>
              <a:rPr lang="nl-NL" sz="2000" dirty="0">
                <a:latin typeface="+mj-lt"/>
              </a:rPr>
              <a:t>) zo rond de </a:t>
            </a:r>
            <a:r>
              <a:rPr lang="nl-NL" sz="2000" b="1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€270 per meter</a:t>
            </a:r>
          </a:p>
          <a:p>
            <a:endParaRPr lang="nl-NL" sz="2000" b="1" i="1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  <a:p>
            <a:r>
              <a:rPr lang="nl-NL" sz="2000" dirty="0">
                <a:latin typeface="+mj-lt"/>
              </a:rPr>
              <a:t>Incl. hulpstukken, denk aan </a:t>
            </a:r>
            <a:r>
              <a:rPr lang="nl-NL" sz="2000" b="1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€40.000 </a:t>
            </a: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 één segment van </a:t>
            </a:r>
            <a:r>
              <a:rPr lang="nl-NL" sz="200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150 meter</a:t>
            </a:r>
            <a:br>
              <a:rPr lang="nl-NL" sz="2000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Voor meerdere woningen per segment(10 á 15)</a:t>
            </a:r>
          </a:p>
          <a:p>
            <a:endParaRPr lang="nl-NL" sz="2000" b="1" i="1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Onderhoud zo rond de </a:t>
            </a:r>
            <a:r>
              <a:rPr lang="nl-NL" sz="2000" b="1" i="1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€6 per meter; </a:t>
            </a:r>
            <a:r>
              <a:rPr lang="nl-NL" sz="20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elke  3 tot 5 jaar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DB58D93-2743-C48B-C45E-144436740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KOSTENINDICATIE DT-RIOOL</a:t>
            </a:r>
          </a:p>
        </p:txBody>
      </p:sp>
    </p:spTree>
    <p:extLst>
      <p:ext uri="{BB962C8B-B14F-4D97-AF65-F5344CB8AC3E}">
        <p14:creationId xmlns:p14="http://schemas.microsoft.com/office/powerpoint/2010/main" val="213946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2D11F-D246-9217-A910-A55D936A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WAT IS HET DOEL VAN HET ADVIES?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4B9178-FAD5-0311-58C3-E93EAD0F7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933"/>
            <a:ext cx="10515600" cy="1603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doel van voorliggende onderzoek is een </a:t>
            </a:r>
            <a:r>
              <a:rPr lang="nl-NL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duiding </a:t>
            </a: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 de </a:t>
            </a:r>
            <a:r>
              <a:rPr lang="nl-NL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wateroverlast </a:t>
            </a: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 wordt ervaren in de wijken middels het </a:t>
            </a:r>
            <a:r>
              <a:rPr lang="nl-NL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functioneren </a:t>
            </a: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 de</a:t>
            </a:r>
            <a:r>
              <a:rPr lang="nl-NL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huidige ontwateringssystemen </a:t>
            </a: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het gebied in beeld te brengen en te </a:t>
            </a:r>
            <a:r>
              <a:rPr lang="nl-NL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identificeren</a:t>
            </a: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waar er </a:t>
            </a:r>
            <a:r>
              <a:rPr lang="nl-NL" sz="2000" b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mogelijkheden</a:t>
            </a: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liggen. </a:t>
            </a:r>
          </a:p>
          <a:p>
            <a:pPr marL="0" indent="0">
              <a:buNone/>
            </a:pPr>
            <a:r>
              <a:rPr lang="nl-NL" sz="20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goed beeld van de huidige situatie stelt ons in staat om doelmatige en haalbare maatregelen te definiëren die de overlast kunnen beperken dan wel oplossen.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08691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4496D9B-C54D-BD61-47EF-8D788914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RESUMÉ VAN STARKENBORGH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4AF284BA-7EFE-A949-405D-DFF39486D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+mj-lt"/>
              </a:rPr>
              <a:t>Ligt op dit moment al kaveldrainage</a:t>
            </a:r>
          </a:p>
          <a:p>
            <a:r>
              <a:rPr lang="nl-NL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Mogelijkheid om aan te sluiten op het gemeentelijk riool c.q. drainage</a:t>
            </a:r>
          </a:p>
          <a:p>
            <a:r>
              <a:rPr lang="nl-NL" sz="20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Regenwateraankoppeling.</a:t>
            </a:r>
            <a:endParaRPr lang="nl-NL" sz="2000" dirty="0"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311374F-59C3-435B-7E81-7FB07E5DC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RESUMÉ DE HUNZE</a:t>
            </a:r>
          </a:p>
        </p:txBody>
      </p:sp>
      <p:pic>
        <p:nvPicPr>
          <p:cNvPr id="7" name="Picture 14" descr="Drainage laten aanleggen | Tuinaanleg-Concurrent">
            <a:extLst>
              <a:ext uri="{FF2B5EF4-FFF2-40B4-BE49-F238E27FC236}">
                <a16:creationId xmlns:a16="http://schemas.microsoft.com/office/drawing/2014/main" id="{ECB9278A-8546-9823-06E5-9207973AF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83" y="2387482"/>
            <a:ext cx="1778374" cy="237043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Afbeelding met tekst, diagram, schermopname, Perceel&#10;&#10;Automatisch gegenereerde beschrijving">
            <a:extLst>
              <a:ext uri="{FF2B5EF4-FFF2-40B4-BE49-F238E27FC236}">
                <a16:creationId xmlns:a16="http://schemas.microsoft.com/office/drawing/2014/main" id="{8B77F4D0-5EB4-C45B-E72E-AAA5F1D1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96" y="2946436"/>
            <a:ext cx="5272328" cy="217864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1E7FB17D-A3E3-48F5-CF86-9FB725245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91" y="1690688"/>
            <a:ext cx="4150289" cy="42451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365BAF4-ADE0-8A06-9955-3DEDED753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063" y="1420069"/>
            <a:ext cx="4338131" cy="96523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Afbeelding 2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EB51A30E-F27E-6650-66F0-BCEE96E44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27" y="2539894"/>
            <a:ext cx="4360397" cy="382428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1113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157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CA18353-6DE0-7C88-56BC-C8DE2E978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59" y="1562010"/>
            <a:ext cx="4712152" cy="481989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6956AE8-D962-5FE4-BDFB-BAC77D57B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WIE DOET WAT?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A3BCC2-F6DC-8C4E-FE16-30676DDB5F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63" y="1799930"/>
            <a:ext cx="3827757" cy="358661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BFB7DBD-E9EA-65FB-F3CB-93D9A07FA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622" y="2242582"/>
            <a:ext cx="6206755" cy="270130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4F7E5F3-E4A5-9862-E5B4-653CC1989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2" y="1471459"/>
            <a:ext cx="7509565" cy="477589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2F19A42-8E00-3927-3B8A-17EB5FA5E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16" y="743256"/>
            <a:ext cx="10935365" cy="243311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4B22FA8-0A96-6AA1-E828-3887618F00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9578" y="3370258"/>
            <a:ext cx="9813987" cy="27444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6641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Lettertype, Afdrukken, kaart&#10;&#10;Automatisch gegenereerde beschrijving">
            <a:extLst>
              <a:ext uri="{FF2B5EF4-FFF2-40B4-BE49-F238E27FC236}">
                <a16:creationId xmlns:a16="http://schemas.microsoft.com/office/drawing/2014/main" id="{0489BE73-334D-8D18-5E33-F9F8C29D8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212840"/>
            <a:ext cx="10268793" cy="646586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17751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819F048-6025-153A-05FE-15B25D6B4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75" y="292382"/>
            <a:ext cx="7550230" cy="627323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34269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AC755D-5ED0-33D3-C472-26F114E19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r>
              <a:rPr lang="nl-NL" sz="2400" dirty="0">
                <a:latin typeface="+mj-lt"/>
              </a:rPr>
              <a:t>Onderzoek april 2023</a:t>
            </a:r>
          </a:p>
          <a:p>
            <a:pPr lvl="1"/>
            <a:r>
              <a:rPr lang="nl-NL" sz="1600" dirty="0">
                <a:latin typeface="+mj-lt"/>
              </a:rPr>
              <a:t>Impact peilverhoging Grondzijlstertocht</a:t>
            </a:r>
          </a:p>
          <a:p>
            <a:pPr lvl="1"/>
            <a:r>
              <a:rPr lang="nl-NL" sz="1600" dirty="0">
                <a:latin typeface="+mj-lt"/>
              </a:rPr>
              <a:t>Uitbreiding Peilbuizennetwerk</a:t>
            </a:r>
          </a:p>
          <a:p>
            <a:pPr lvl="1"/>
            <a:r>
              <a:rPr lang="nl-NL" sz="1600" dirty="0">
                <a:latin typeface="+mj-lt"/>
              </a:rPr>
              <a:t>Beheer en onderhoud drainagesysteem</a:t>
            </a:r>
          </a:p>
          <a:p>
            <a:pPr lvl="1"/>
            <a:r>
              <a:rPr lang="nl-NL" sz="1600" dirty="0">
                <a:latin typeface="+mj-lt"/>
              </a:rPr>
              <a:t>Klachtenbeeld bewoners</a:t>
            </a:r>
          </a:p>
          <a:p>
            <a:pPr lvl="1"/>
            <a:endParaRPr lang="nl-NL" dirty="0"/>
          </a:p>
          <a:p>
            <a:endParaRPr lang="nl-NL" sz="1800" dirty="0">
              <a:latin typeface="+mj-lt"/>
            </a:endParaRPr>
          </a:p>
          <a:p>
            <a:endParaRPr lang="nl-NL" sz="1800" dirty="0">
              <a:latin typeface="+mj-lt"/>
            </a:endParaRPr>
          </a:p>
        </p:txBody>
      </p:sp>
      <p:pic>
        <p:nvPicPr>
          <p:cNvPr id="4" name="Afbeelding 3" descr="Afbeelding met tekst, diagram, kaart, schermopname&#10;&#10;Automatisch gegenereerde beschrijving">
            <a:extLst>
              <a:ext uri="{FF2B5EF4-FFF2-40B4-BE49-F238E27FC236}">
                <a16:creationId xmlns:a16="http://schemas.microsoft.com/office/drawing/2014/main" id="{979B42C9-588B-3448-FF44-5888DD55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06" y="2970391"/>
            <a:ext cx="9300594" cy="284635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8411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5CE9033-264C-F17F-0B27-9E032B193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25" y="1355074"/>
            <a:ext cx="5597069" cy="3731379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kaart, tekst&#10;&#10;Automatisch gegenereerde beschrijving">
            <a:extLst>
              <a:ext uri="{FF2B5EF4-FFF2-40B4-BE49-F238E27FC236}">
                <a16:creationId xmlns:a16="http://schemas.microsoft.com/office/drawing/2014/main" id="{BF97B3F1-A1E6-BE62-72EE-53856B8C6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3986" r="27374" b="5135"/>
          <a:stretch/>
        </p:blipFill>
        <p:spPr>
          <a:xfrm>
            <a:off x="6229407" y="1652532"/>
            <a:ext cx="3558442" cy="43406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Afbeelding 2" descr="Afbeelding met kaart, tekst&#10;&#10;Automatisch gegenereerde beschrijving">
            <a:extLst>
              <a:ext uri="{FF2B5EF4-FFF2-40B4-BE49-F238E27FC236}">
                <a16:creationId xmlns:a16="http://schemas.microsoft.com/office/drawing/2014/main" id="{0476AD17-45D2-7CA7-DBD7-222E8F9B4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66" y="366285"/>
            <a:ext cx="7459116" cy="612543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89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87A3A6-3A90-383E-62C1-434B4079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INTERACTIE REGEN EN WATERSYSTEEM</a:t>
            </a:r>
          </a:p>
        </p:txBody>
      </p:sp>
      <p:pic>
        <p:nvPicPr>
          <p:cNvPr id="4" name="Picture 2" descr="Regen - Natuurfotografie">
            <a:extLst>
              <a:ext uri="{FF2B5EF4-FFF2-40B4-BE49-F238E27FC236}">
                <a16:creationId xmlns:a16="http://schemas.microsoft.com/office/drawing/2014/main" id="{16D81C45-6211-AA38-22D3-47E23C631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5" y="3315452"/>
            <a:ext cx="2169555" cy="144707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A0A64F2-C20F-C560-21C3-EC16DFB3800A}"/>
              </a:ext>
            </a:extLst>
          </p:cNvPr>
          <p:cNvCxnSpPr/>
          <p:nvPr/>
        </p:nvCxnSpPr>
        <p:spPr>
          <a:xfrm>
            <a:off x="3183875" y="4503946"/>
            <a:ext cx="52880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6" descr="Oppervlaktewater">
            <a:extLst>
              <a:ext uri="{FF2B5EF4-FFF2-40B4-BE49-F238E27FC236}">
                <a16:creationId xmlns:a16="http://schemas.microsoft.com/office/drawing/2014/main" id="{DF082AC6-9A43-3AD6-DFB4-175C43BD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978" y="3260497"/>
            <a:ext cx="2745588" cy="18258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A1703DF-4F10-FBEF-FBED-52DD6285EA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23" y="2702934"/>
            <a:ext cx="4527932" cy="15363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Wolk 10">
            <a:extLst>
              <a:ext uri="{FF2B5EF4-FFF2-40B4-BE49-F238E27FC236}">
                <a16:creationId xmlns:a16="http://schemas.microsoft.com/office/drawing/2014/main" id="{4C023A19-A049-B989-B7ED-393BDDAC357C}"/>
              </a:ext>
            </a:extLst>
          </p:cNvPr>
          <p:cNvSpPr/>
          <p:nvPr/>
        </p:nvSpPr>
        <p:spPr>
          <a:xfrm>
            <a:off x="5029199" y="2253216"/>
            <a:ext cx="1046603" cy="53456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Wolk 11">
            <a:extLst>
              <a:ext uri="{FF2B5EF4-FFF2-40B4-BE49-F238E27FC236}">
                <a16:creationId xmlns:a16="http://schemas.microsoft.com/office/drawing/2014/main" id="{3A375745-35FC-3EC6-AA91-327F1D2076F6}"/>
              </a:ext>
            </a:extLst>
          </p:cNvPr>
          <p:cNvSpPr/>
          <p:nvPr/>
        </p:nvSpPr>
        <p:spPr>
          <a:xfrm>
            <a:off x="5805889" y="2107376"/>
            <a:ext cx="1046603" cy="534564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1AF724BF-55B7-CCD1-0112-DBEA305373BD}"/>
              </a:ext>
            </a:extLst>
          </p:cNvPr>
          <p:cNvCxnSpPr/>
          <p:nvPr/>
        </p:nvCxnSpPr>
        <p:spPr>
          <a:xfrm>
            <a:off x="6341768" y="3228451"/>
            <a:ext cx="102144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8A437336-7B9A-33A7-A823-A5B9F1D5FAD8}"/>
              </a:ext>
            </a:extLst>
          </p:cNvPr>
          <p:cNvCxnSpPr>
            <a:cxnSpLocks/>
          </p:cNvCxnSpPr>
          <p:nvPr/>
        </p:nvCxnSpPr>
        <p:spPr>
          <a:xfrm flipH="1">
            <a:off x="4303370" y="3228451"/>
            <a:ext cx="102144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el 1">
            <a:extLst>
              <a:ext uri="{FF2B5EF4-FFF2-40B4-BE49-F238E27FC236}">
                <a16:creationId xmlns:a16="http://schemas.microsoft.com/office/drawing/2014/main" id="{5C2BE765-A9A8-B476-B1FF-5C32D4BDA9FB}"/>
              </a:ext>
            </a:extLst>
          </p:cNvPr>
          <p:cNvSpPr txBox="1">
            <a:spLocks/>
          </p:cNvSpPr>
          <p:nvPr/>
        </p:nvSpPr>
        <p:spPr>
          <a:xfrm>
            <a:off x="4009525" y="4503946"/>
            <a:ext cx="3636796" cy="963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89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/>
              <a:t>ONTWATERING!</a:t>
            </a:r>
          </a:p>
        </p:txBody>
      </p:sp>
    </p:spTree>
    <p:extLst>
      <p:ext uri="{BB962C8B-B14F-4D97-AF65-F5344CB8AC3E}">
        <p14:creationId xmlns:p14="http://schemas.microsoft.com/office/powerpoint/2010/main" val="41890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F279F831-BF60-5B84-157A-E1B5BC743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1" y="1608881"/>
            <a:ext cx="5023870" cy="469937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E604AD45-E9E2-F10B-E2C1-C3695EDA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1338"/>
            <a:ext cx="10515600" cy="1325563"/>
          </a:xfrm>
        </p:spPr>
        <p:txBody>
          <a:bodyPr>
            <a:normAutofit/>
          </a:bodyPr>
          <a:lstStyle/>
          <a:p>
            <a:r>
              <a:rPr lang="nl-NL" sz="4000" dirty="0"/>
              <a:t>OPPERVLAKTEWATERSYSTEEM</a:t>
            </a:r>
          </a:p>
        </p:txBody>
      </p:sp>
      <p:pic>
        <p:nvPicPr>
          <p:cNvPr id="14" name="Afbeelding 13" descr="Afbeelding met tekst, lijn, Lettertype, schermopname&#10;&#10;Automatisch gegenereerde beschrijving">
            <a:extLst>
              <a:ext uri="{FF2B5EF4-FFF2-40B4-BE49-F238E27FC236}">
                <a16:creationId xmlns:a16="http://schemas.microsoft.com/office/drawing/2014/main" id="{9908FF25-ACA5-7A33-4B91-345E90830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68" y="2197662"/>
            <a:ext cx="7559322" cy="369621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9ADD918-3577-EE41-5A2F-1D949792BB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3144" r="1103" b="2730"/>
          <a:stretch/>
        </p:blipFill>
        <p:spPr bwMode="auto">
          <a:xfrm>
            <a:off x="4263528" y="3265897"/>
            <a:ext cx="6804404" cy="223246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0155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02E17E-9591-8E4E-5F4F-F3E33806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WAT ZIJN ONTWATERINGSSYTEMEN?</a:t>
            </a:r>
          </a:p>
        </p:txBody>
      </p:sp>
      <p:pic>
        <p:nvPicPr>
          <p:cNvPr id="2050" name="Picture 2" descr="Regen - Natuurfotografie">
            <a:extLst>
              <a:ext uri="{FF2B5EF4-FFF2-40B4-BE49-F238E27FC236}">
                <a16:creationId xmlns:a16="http://schemas.microsoft.com/office/drawing/2014/main" id="{28ABCD01-5938-3381-80A3-F0063ADE7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15" y="1841144"/>
            <a:ext cx="2169555" cy="144707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é betrouwbare specialist in hellende daken - GP Dakwerken">
            <a:extLst>
              <a:ext uri="{FF2B5EF4-FFF2-40B4-BE49-F238E27FC236}">
                <a16:creationId xmlns:a16="http://schemas.microsoft.com/office/drawing/2014/main" id="{9FEEC612-5D61-41A1-4A9F-B6BE7B54E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765" y="1841144"/>
            <a:ext cx="1881433" cy="125491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B6E3F784-7141-99B6-9FEB-AC2A5DB7E786}"/>
              </a:ext>
            </a:extLst>
          </p:cNvPr>
          <p:cNvCxnSpPr>
            <a:cxnSpLocks/>
          </p:cNvCxnSpPr>
          <p:nvPr/>
        </p:nvCxnSpPr>
        <p:spPr>
          <a:xfrm>
            <a:off x="5853615" y="2468602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Strijd met stedelijk water en riolering – Noordkop Centraal">
            <a:extLst>
              <a:ext uri="{FF2B5EF4-FFF2-40B4-BE49-F238E27FC236}">
                <a16:creationId xmlns:a16="http://schemas.microsoft.com/office/drawing/2014/main" id="{7CA9589F-65F6-5DAE-4B64-B2CA8903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155" y="1847439"/>
            <a:ext cx="2344917" cy="131901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Veilig en gezond onder de grond - Brabant InZicht">
            <a:extLst>
              <a:ext uri="{FF2B5EF4-FFF2-40B4-BE49-F238E27FC236}">
                <a16:creationId xmlns:a16="http://schemas.microsoft.com/office/drawing/2014/main" id="{092ED2B9-AB3C-0BE3-4600-F199BC54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91" y="4290430"/>
            <a:ext cx="2329601" cy="1553067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rainage laten aanleggen | Tuinaanleg-Concurrent">
            <a:extLst>
              <a:ext uri="{FF2B5EF4-FFF2-40B4-BE49-F238E27FC236}">
                <a16:creationId xmlns:a16="http://schemas.microsoft.com/office/drawing/2014/main" id="{E5BAA80A-9244-2CFA-3EE1-B1AECD865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77" y="3492365"/>
            <a:ext cx="1203352" cy="160397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en nieuwe border aanleggen - Groene Passies">
            <a:extLst>
              <a:ext uri="{FF2B5EF4-FFF2-40B4-BE49-F238E27FC236}">
                <a16:creationId xmlns:a16="http://schemas.microsoft.com/office/drawing/2014/main" id="{63D76DB2-DCD7-01E1-8539-061EDFF7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31" y="4790951"/>
            <a:ext cx="1617566" cy="1214252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Oppervlaktewater">
            <a:extLst>
              <a:ext uri="{FF2B5EF4-FFF2-40B4-BE49-F238E27FC236}">
                <a16:creationId xmlns:a16="http://schemas.microsoft.com/office/drawing/2014/main" id="{B211818B-4741-6FDA-FBEB-9875D3117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223" y="4017606"/>
            <a:ext cx="2745588" cy="182588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0A4CECF7-655D-597C-4808-8FF8B443C607}"/>
              </a:ext>
            </a:extLst>
          </p:cNvPr>
          <p:cNvCxnSpPr>
            <a:cxnSpLocks/>
          </p:cNvCxnSpPr>
          <p:nvPr/>
        </p:nvCxnSpPr>
        <p:spPr>
          <a:xfrm>
            <a:off x="1864292" y="3492365"/>
            <a:ext cx="0" cy="517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Rechte verbindingslijn met pijl 2047">
            <a:extLst>
              <a:ext uri="{FF2B5EF4-FFF2-40B4-BE49-F238E27FC236}">
                <a16:creationId xmlns:a16="http://schemas.microsoft.com/office/drawing/2014/main" id="{1B7D6A3E-9DFF-9E36-CD3D-6800029C877B}"/>
              </a:ext>
            </a:extLst>
          </p:cNvPr>
          <p:cNvCxnSpPr>
            <a:cxnSpLocks/>
          </p:cNvCxnSpPr>
          <p:nvPr/>
        </p:nvCxnSpPr>
        <p:spPr>
          <a:xfrm>
            <a:off x="3227501" y="4713042"/>
            <a:ext cx="9870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Rechte verbindingslijn met pijl 2048">
            <a:extLst>
              <a:ext uri="{FF2B5EF4-FFF2-40B4-BE49-F238E27FC236}">
                <a16:creationId xmlns:a16="http://schemas.microsoft.com/office/drawing/2014/main" id="{F672541F-050D-A6F9-9512-8CFEDB6CA936}"/>
              </a:ext>
            </a:extLst>
          </p:cNvPr>
          <p:cNvCxnSpPr>
            <a:cxnSpLocks/>
          </p:cNvCxnSpPr>
          <p:nvPr/>
        </p:nvCxnSpPr>
        <p:spPr>
          <a:xfrm>
            <a:off x="5866934" y="4720734"/>
            <a:ext cx="5243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Rechte verbindingslijn met pijl 2056">
            <a:extLst>
              <a:ext uri="{FF2B5EF4-FFF2-40B4-BE49-F238E27FC236}">
                <a16:creationId xmlns:a16="http://schemas.microsoft.com/office/drawing/2014/main" id="{D721F50A-2778-2B4E-B53D-FED442528087}"/>
              </a:ext>
            </a:extLst>
          </p:cNvPr>
          <p:cNvCxnSpPr>
            <a:cxnSpLocks/>
          </p:cNvCxnSpPr>
          <p:nvPr/>
        </p:nvCxnSpPr>
        <p:spPr>
          <a:xfrm>
            <a:off x="3227501" y="5732887"/>
            <a:ext cx="7055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9" name="Rechte verbindingslijn met pijl 2058">
            <a:extLst>
              <a:ext uri="{FF2B5EF4-FFF2-40B4-BE49-F238E27FC236}">
                <a16:creationId xmlns:a16="http://schemas.microsoft.com/office/drawing/2014/main" id="{416ECC44-5288-C2B3-3AE2-3702C74A0207}"/>
              </a:ext>
            </a:extLst>
          </p:cNvPr>
          <p:cNvCxnSpPr>
            <a:cxnSpLocks/>
          </p:cNvCxnSpPr>
          <p:nvPr/>
        </p:nvCxnSpPr>
        <p:spPr>
          <a:xfrm>
            <a:off x="7764517" y="3288221"/>
            <a:ext cx="0" cy="414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Rechte verbindingslijn met pijl 2065">
            <a:extLst>
              <a:ext uri="{FF2B5EF4-FFF2-40B4-BE49-F238E27FC236}">
                <a16:creationId xmlns:a16="http://schemas.microsoft.com/office/drawing/2014/main" id="{A5295E9E-A0EB-AAE1-E72C-D8F1D864F6F5}"/>
              </a:ext>
            </a:extLst>
          </p:cNvPr>
          <p:cNvCxnSpPr>
            <a:cxnSpLocks/>
          </p:cNvCxnSpPr>
          <p:nvPr/>
        </p:nvCxnSpPr>
        <p:spPr>
          <a:xfrm>
            <a:off x="18077521" y="-276980"/>
            <a:ext cx="168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7" name="Picture 18" descr="Rioolwaterzuiveringsinstallatie - Wikipedia">
            <a:extLst>
              <a:ext uri="{FF2B5EF4-FFF2-40B4-BE49-F238E27FC236}">
                <a16:creationId xmlns:a16="http://schemas.microsoft.com/office/drawing/2014/main" id="{C01B3F5A-563B-6066-D691-4EC21958A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846" y="1835412"/>
            <a:ext cx="1810036" cy="134307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0" name="Rechte verbindingslijn met pijl 2069">
            <a:extLst>
              <a:ext uri="{FF2B5EF4-FFF2-40B4-BE49-F238E27FC236}">
                <a16:creationId xmlns:a16="http://schemas.microsoft.com/office/drawing/2014/main" id="{4A570E8B-534F-CED5-CC4D-BF7E0DFEDB5C}"/>
              </a:ext>
            </a:extLst>
          </p:cNvPr>
          <p:cNvCxnSpPr>
            <a:cxnSpLocks/>
          </p:cNvCxnSpPr>
          <p:nvPr/>
        </p:nvCxnSpPr>
        <p:spPr>
          <a:xfrm>
            <a:off x="3129397" y="2468602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Rechte verbindingslijn met pijl 2070">
            <a:extLst>
              <a:ext uri="{FF2B5EF4-FFF2-40B4-BE49-F238E27FC236}">
                <a16:creationId xmlns:a16="http://schemas.microsoft.com/office/drawing/2014/main" id="{16621AC0-84C2-4EF0-730C-648B849DDBFB}"/>
              </a:ext>
            </a:extLst>
          </p:cNvPr>
          <p:cNvCxnSpPr>
            <a:cxnSpLocks/>
          </p:cNvCxnSpPr>
          <p:nvPr/>
        </p:nvCxnSpPr>
        <p:spPr>
          <a:xfrm>
            <a:off x="9037960" y="2444301"/>
            <a:ext cx="420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5" name="Picture 20" descr="LEVERANCIER VOOR WEG- EN WATERBOUW">
            <a:extLst>
              <a:ext uri="{FF2B5EF4-FFF2-40B4-BE49-F238E27FC236}">
                <a16:creationId xmlns:a16="http://schemas.microsoft.com/office/drawing/2014/main" id="{BCF4F3A7-C426-401D-935E-8FE7ED6B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67" y="1610433"/>
            <a:ext cx="1252537" cy="938425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2">
            <a:extLst>
              <a:ext uri="{FF2B5EF4-FFF2-40B4-BE49-F238E27FC236}">
                <a16:creationId xmlns:a16="http://schemas.microsoft.com/office/drawing/2014/main" id="{DA493322-EAA9-5E41-4F2A-14D69FC66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780" y="5340499"/>
            <a:ext cx="2133833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80" name="Verbindingslijn: gebogen 2079">
            <a:extLst>
              <a:ext uri="{FF2B5EF4-FFF2-40B4-BE49-F238E27FC236}">
                <a16:creationId xmlns:a16="http://schemas.microsoft.com/office/drawing/2014/main" id="{FAF77210-06CF-30BC-E470-A8AC522E0FDF}"/>
              </a:ext>
            </a:extLst>
          </p:cNvPr>
          <p:cNvCxnSpPr>
            <a:cxnSpLocks/>
          </p:cNvCxnSpPr>
          <p:nvPr/>
        </p:nvCxnSpPr>
        <p:spPr>
          <a:xfrm flipV="1">
            <a:off x="6577069" y="6029863"/>
            <a:ext cx="1630497" cy="415004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16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3CAEA1-8D49-1743-7135-CA9ECB36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WAT ZIJN DE KADERS?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DFABE1-E228-1FD6-B02C-C7A9A6CAB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6203" cy="4351338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+mj-lt"/>
              </a:rPr>
              <a:t>Omgevingswet </a:t>
            </a:r>
          </a:p>
          <a:p>
            <a:pPr lvl="1"/>
            <a:r>
              <a:rPr lang="nl-NL" sz="1600" dirty="0">
                <a:latin typeface="+mj-lt"/>
              </a:rPr>
              <a:t>Voorheen Waterwet en Wet Milieubeheer </a:t>
            </a:r>
          </a:p>
          <a:p>
            <a:pPr marL="457200" lvl="1" indent="0">
              <a:buNone/>
            </a:pPr>
            <a:endParaRPr lang="nl-NL" sz="1600" dirty="0">
              <a:latin typeface="+mj-lt"/>
            </a:endParaRPr>
          </a:p>
          <a:p>
            <a:r>
              <a:rPr lang="nl-NL" sz="2000" dirty="0">
                <a:latin typeface="+mj-lt"/>
              </a:rPr>
              <a:t>Zorgplicht gemeente:</a:t>
            </a:r>
          </a:p>
          <a:p>
            <a:pPr lvl="1"/>
            <a:r>
              <a:rPr lang="nl-NL" sz="1600" dirty="0">
                <a:latin typeface="+mj-lt"/>
              </a:rPr>
              <a:t>Inzamelen en afvoeren stedelijk afvalwater ;</a:t>
            </a:r>
          </a:p>
          <a:p>
            <a:pPr lvl="1"/>
            <a:r>
              <a:rPr lang="nl-NL" sz="1600" dirty="0">
                <a:latin typeface="+mj-lt"/>
              </a:rPr>
              <a:t>Inzamelen en afvoeren overtollig regenwater;</a:t>
            </a:r>
          </a:p>
          <a:p>
            <a:pPr lvl="1"/>
            <a:r>
              <a:rPr lang="nl-NL" sz="1600" dirty="0">
                <a:latin typeface="+mj-lt"/>
              </a:rPr>
              <a:t>Treffen van doelmatige maatregelen in openbaar gemeentelijk gebied om structureel nadelige gevolgen van de grondwaterstand voor de bestemming v.d. grond te voorkomen of te beperken</a:t>
            </a:r>
          </a:p>
          <a:p>
            <a:pPr lvl="1"/>
            <a:endParaRPr lang="nl-NL" sz="1600" dirty="0">
              <a:latin typeface="+mj-lt"/>
            </a:endParaRPr>
          </a:p>
          <a:p>
            <a:r>
              <a:rPr lang="nl-NL" sz="2000" dirty="0">
                <a:latin typeface="+mj-lt"/>
              </a:rPr>
              <a:t>GWRP 2020-2024</a:t>
            </a:r>
          </a:p>
          <a:p>
            <a:pPr lvl="1"/>
            <a:endParaRPr lang="nl-NL" sz="1600" dirty="0">
              <a:latin typeface="+mj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4997B9C-05F7-F7BC-3368-774C2993A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598" y="1690688"/>
            <a:ext cx="4150289" cy="424518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023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E8EF9-BE8E-BCFF-D31A-D021DB181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4000" dirty="0"/>
              <a:t>HOE ZIT HET MET DE RIOLERING?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A4700B-B94A-3151-1C13-43EE3EEE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39798" cy="4351338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+mj-lt"/>
              </a:rPr>
              <a:t>Advies vorig rapport: Modelberekening</a:t>
            </a:r>
          </a:p>
          <a:p>
            <a:r>
              <a:rPr lang="nl-NL" sz="2000" dirty="0">
                <a:latin typeface="+mj-lt"/>
              </a:rPr>
              <a:t>Gemengd stelsel voldoet, maar geen restcapaciteit, voldoet mogelijk in de toekomst niet aan de norm.</a:t>
            </a:r>
          </a:p>
          <a:p>
            <a:endParaRPr lang="nl-NL" sz="2000" dirty="0">
              <a:latin typeface="+mj-lt"/>
            </a:endParaRPr>
          </a:p>
          <a:p>
            <a:r>
              <a:rPr lang="nl-NL" sz="2000" dirty="0">
                <a:latin typeface="+mj-lt"/>
              </a:rPr>
              <a:t>Gescheiden stelsel, veel restcapaciteit.</a:t>
            </a:r>
          </a:p>
        </p:txBody>
      </p:sp>
      <p:pic>
        <p:nvPicPr>
          <p:cNvPr id="7" name="Afbeelding 6" descr="Afbeelding met kaart, tekst, Plan&#10;&#10;Automatisch gegenereerde beschrijving">
            <a:extLst>
              <a:ext uri="{FF2B5EF4-FFF2-40B4-BE49-F238E27FC236}">
                <a16:creationId xmlns:a16="http://schemas.microsoft.com/office/drawing/2014/main" id="{83BBA8C3-C435-69B3-C227-784EAB1EC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73" y="1690688"/>
            <a:ext cx="3484729" cy="389644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Afbeelding 8" descr="Afbeelding met tekst, kaart, Plan, atlas&#10;&#10;Automatisch gegenereerde beschrijving">
            <a:extLst>
              <a:ext uri="{FF2B5EF4-FFF2-40B4-BE49-F238E27FC236}">
                <a16:creationId xmlns:a16="http://schemas.microsoft.com/office/drawing/2014/main" id="{974E3278-2077-C2D5-7A34-CE1C4EC25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397" y="2504843"/>
            <a:ext cx="2293826" cy="346680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" name="Afbeelding 10" descr="Afbeelding met lijn, diagram, Perceel, Parallel&#10;&#10;Automatisch gegenereerde beschrijving">
            <a:extLst>
              <a:ext uri="{FF2B5EF4-FFF2-40B4-BE49-F238E27FC236}">
                <a16:creationId xmlns:a16="http://schemas.microsoft.com/office/drawing/2014/main" id="{926DB8BE-4584-64CD-338E-5199A73AE8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8" y="1825625"/>
            <a:ext cx="11280964" cy="378205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401DDA2-E323-F203-BC51-05D95000DE0E}"/>
              </a:ext>
            </a:extLst>
          </p:cNvPr>
          <p:cNvSpPr txBox="1"/>
          <p:nvPr/>
        </p:nvSpPr>
        <p:spPr>
          <a:xfrm>
            <a:off x="1256623" y="3452105"/>
            <a:ext cx="7414351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Een (hemelwater)riool werd van oudsher zo ontworpen dat een bui die eenmaal per twee jaar optreedt (ca. </a:t>
            </a:r>
            <a:r>
              <a:rPr lang="nl-NL" sz="18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 mm in één uur</a:t>
            </a: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nl-NL" sz="18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zonder hinder of overlast kan worden afgevoerd, waarbij de volgende uitgangspunten gelden:</a:t>
            </a:r>
          </a:p>
          <a:p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buFont typeface="Calibri Light" panose="020F0302020204030204" pitchFamily="34" charset="0"/>
              <a:buChar char="-"/>
            </a:pPr>
            <a:r>
              <a:rPr lang="nl-NL" sz="18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op straat is acceptabel maar mag niet leiden tot schade of overlast</a:t>
            </a:r>
            <a:r>
              <a:rPr lang="nl-NL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nl-NL" dirty="0"/>
          </a:p>
        </p:txBody>
      </p: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08CAE1C6-7597-E882-EC8C-B77D9E0B4208}"/>
              </a:ext>
            </a:extLst>
          </p:cNvPr>
          <p:cNvCxnSpPr>
            <a:cxnSpLocks/>
          </p:cNvCxnSpPr>
          <p:nvPr/>
        </p:nvCxnSpPr>
        <p:spPr>
          <a:xfrm flipH="1" flipV="1">
            <a:off x="838200" y="2475852"/>
            <a:ext cx="1133819" cy="9762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32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DBSDOCUMENTINFO" val="&lt;?xml version=&quot;1.0&quot; encoding=&quot;utf-16&quot;?&gt;&#10;&lt;documentinfo version=&quot;1.0&quot; projectname=&quot;anteagroup&quot; projectid=&quot;ecf0bacd-a70e-43d4-b850-645938c5c157&quot; pagemasterid=&quot;00000000-0000-0000-0000-000000000000&quot; documentid=&quot;e9ffb3b2afba435495c68631a53957ea&quot; profileid=&quot;00000000-0000-0000-0000-000000000000&quot; culture=&quot;nl-NL&quot;&gt;&#10;  &lt;content&gt;&#10;    &lt;document sourcepath=&quot;\PowerPoint\Presentatie Nederland&quot; sourceid=&quot;bbf0ea2c-2abd-460b-a46a-9dfe2cf6b489&quot;&gt;&#10;      &lt;variables&gt;&#10;        &lt;Datum&gt;11-4-2024 00:00:00&lt;/Datum&gt;&#10;        &lt;Projectnummer&gt;0477453.107&lt;/Projectnummer&gt;&#10;        &lt;Project&gt;NOK 7&lt;/Project&gt;&#10;        &lt;Betreft /&gt;&#10;        &lt;Titel&gt;Hunzeboord&lt;/Titel&gt;&#10;        &lt;Subtitel&gt;Technische (on)mogelijkheden | Grondwateradvies&lt;/Subtitel&gt;&#10;      &lt;/variables&gt;&#10;    &lt;/document&gt;&#10;  &lt;/content&gt;&#10;&lt;/documentinfo&gt;"/>
  <p:tag name="EDBSPATH" val="\PowerPoint\Presentatie Nederland"/>
  <p:tag name="EDBSFILENAME" val="240411-0477453.107-.pptx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Nederlands gebruik.potx" id="{80561662-FE9D-4655-AC20-FC874AC1FCB1}" vid="{4A6EA668-BFE5-43A3-9B3E-B7E1024679B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Number xmlns="00d0f8e7-f2f8-4d81-b1e9-aac93ce4f4b4">0477453.100</ProjectNumber>
    <TaxCatchAll xmlns="70c55440-f26b-43e0-8f3e-539a3d300ce7" xsi:nil="true"/>
    <lcf76f155ced4ddcb4097134ff3c332f xmlns="00d0f8e7-f2f8-4d81-b1e9-aac93ce4f4b4">
      <Terms xmlns="http://schemas.microsoft.com/office/infopath/2007/PartnerControls"/>
    </lcf76f155ced4ddcb4097134ff3c332f>
    <opmerking xmlns="00d0f8e7-f2f8-4d81-b1e9-aac93ce4f4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66112A93A15479BF7D35F776A20AE" ma:contentTypeVersion="16" ma:contentTypeDescription="Een nieuw document maken." ma:contentTypeScope="" ma:versionID="d965c5da9a52bcd954dd4c7c3eebea0d">
  <xsd:schema xmlns:xsd="http://www.w3.org/2001/XMLSchema" xmlns:xs="http://www.w3.org/2001/XMLSchema" xmlns:p="http://schemas.microsoft.com/office/2006/metadata/properties" xmlns:ns2="00d0f8e7-f2f8-4d81-b1e9-aac93ce4f4b4" xmlns:ns3="70c55440-f26b-43e0-8f3e-539a3d300ce7" xmlns:ns4="c6a89ecb-8694-4fd3-a230-8de426da97de" targetNamespace="http://schemas.microsoft.com/office/2006/metadata/properties" ma:root="true" ma:fieldsID="bdc1a3539f619ff0a2e0918929f333c7" ns2:_="" ns3:_="" ns4:_="">
    <xsd:import namespace="00d0f8e7-f2f8-4d81-b1e9-aac93ce4f4b4"/>
    <xsd:import namespace="70c55440-f26b-43e0-8f3e-539a3d300ce7"/>
    <xsd:import namespace="c6a89ecb-8694-4fd3-a230-8de426da97de"/>
    <xsd:element name="properties">
      <xsd:complexType>
        <xsd:sequence>
          <xsd:element name="documentManagement">
            <xsd:complexType>
              <xsd:all>
                <xsd:element ref="ns2:ProjectNumber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4:SharedWithUsers" minOccurs="0"/>
                <xsd:element ref="ns4:SharedWithDetails" minOccurs="0"/>
                <xsd:element ref="ns2:opmerking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0f8e7-f2f8-4d81-b1e9-aac93ce4f4b4" elementFormDefault="qualified">
    <xsd:import namespace="http://schemas.microsoft.com/office/2006/documentManagement/types"/>
    <xsd:import namespace="http://schemas.microsoft.com/office/infopath/2007/PartnerControls"/>
    <xsd:element name="ProjectNumber" ma:index="8" nillable="true" ma:displayName="Projectnummer" ma:default="0477453.100" ma:internalName="ProjectNumber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6ab94752-7f26-429d-8be8-b2122cabd3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opmerking" ma:index="20" nillable="true" ma:displayName="opmerking" ma:format="Dropdown" ma:internalName="opmerking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c55440-f26b-43e0-8f3e-539a3d300ce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d9f75901-c387-4a7a-8398-c63f5c0d1cef}" ma:internalName="TaxCatchAll" ma:showField="CatchAllData" ma:web="c6a89ecb-8694-4fd3-a230-8de426da97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89ecb-8694-4fd3-a230-8de426da97d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00B65D-DA4F-4620-AFBB-A3F81A05A9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60C94B-EF39-48C9-98EF-AD5DAFEF13B7}">
  <ds:schemaRefs>
    <ds:schemaRef ds:uri="http://schemas.microsoft.com/office/2006/metadata/properties"/>
    <ds:schemaRef ds:uri="http://schemas.microsoft.com/office/infopath/2007/PartnerControls"/>
    <ds:schemaRef ds:uri="00d0f8e7-f2f8-4d81-b1e9-aac93ce4f4b4"/>
    <ds:schemaRef ds:uri="70c55440-f26b-43e0-8f3e-539a3d300ce7"/>
  </ds:schemaRefs>
</ds:datastoreItem>
</file>

<file path=customXml/itemProps3.xml><?xml version="1.0" encoding="utf-8"?>
<ds:datastoreItem xmlns:ds="http://schemas.openxmlformats.org/officeDocument/2006/customXml" ds:itemID="{27310C2E-598E-4C9B-9DCD-11300EEA64D4}"/>
</file>

<file path=docProps/app.xml><?xml version="1.0" encoding="utf-8"?>
<Properties xmlns="http://schemas.openxmlformats.org/officeDocument/2006/extended-properties" xmlns:vt="http://schemas.openxmlformats.org/officeDocument/2006/docPropsVTypes">
  <Template>Powerpoint Nederlands gebruik</Template>
  <TotalTime>636</TotalTime>
  <Words>687</Words>
  <Application>Microsoft Office PowerPoint</Application>
  <PresentationFormat>Breedbeeld</PresentationFormat>
  <Paragraphs>120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Kantoorthema</vt:lpstr>
      <vt:lpstr>PowerPoint-presentatie</vt:lpstr>
      <vt:lpstr>WAT IS HET DOEL VAN HET ADVIES?</vt:lpstr>
      <vt:lpstr>PowerPoint-presentatie</vt:lpstr>
      <vt:lpstr>PowerPoint-presentatie</vt:lpstr>
      <vt:lpstr>INTERACTIE REGEN EN WATERSYSTEEM</vt:lpstr>
      <vt:lpstr>OPPERVLAKTEWATERSYSTEEM</vt:lpstr>
      <vt:lpstr>WAT ZIJN ONTWATERINGSSYTEMEN?</vt:lpstr>
      <vt:lpstr>WAT ZIJN DE KADERS?</vt:lpstr>
      <vt:lpstr>HOE ZIT HET MET DE RIOLERING?</vt:lpstr>
      <vt:lpstr>PowerPoint-presentatie</vt:lpstr>
      <vt:lpstr>NATUURLIJKE AFWATERING?</vt:lpstr>
      <vt:lpstr>PowerPoint-presentatie</vt:lpstr>
      <vt:lpstr>WAT IS ER WÉL MOGELIJK?</vt:lpstr>
      <vt:lpstr>UITWERKING KAVELDRAINAGE</vt:lpstr>
      <vt:lpstr>PowerPoint-presentatie</vt:lpstr>
      <vt:lpstr>PowerPoint-presentatie</vt:lpstr>
      <vt:lpstr>PowerPoint-presentatie</vt:lpstr>
      <vt:lpstr>KOSTENINDICATIE DRAINAGE</vt:lpstr>
      <vt:lpstr>KOSTENINDICATIE DT-RIOOL</vt:lpstr>
      <vt:lpstr>RESUMÉ VAN STARKENBORGH</vt:lpstr>
      <vt:lpstr>RESUMÉ DE HUNZE</vt:lpstr>
      <vt:lpstr>PowerPoint-presentatie</vt:lpstr>
      <vt:lpstr>WIE DOET WAT?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Nils Hoebe</dc:creator>
  <cp:lastModifiedBy>Nils Hoebe</cp:lastModifiedBy>
  <cp:revision>2</cp:revision>
  <dcterms:created xsi:type="dcterms:W3CDTF">2024-04-11T07:32:40Z</dcterms:created>
  <dcterms:modified xsi:type="dcterms:W3CDTF">2024-04-18T09:31:59Z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e5dff0f-8f2b-4675-8791-acbc2e5505d9_Enabled">
    <vt:lpwstr>True</vt:lpwstr>
  </property>
  <property fmtid="{D5CDD505-2E9C-101B-9397-08002B2CF9AE}" pid="3" name="MSIP_Label_ce5dff0f-8f2b-4675-8791-acbc2e5505d9_SiteId">
    <vt:lpwstr>7e1792ae-4f1a-4ff7-b80b-57b69beb7168</vt:lpwstr>
  </property>
  <property fmtid="{D5CDD505-2E9C-101B-9397-08002B2CF9AE}" pid="4" name="MSIP_Label_ce5dff0f-8f2b-4675-8791-acbc2e5505d9_Owner">
    <vt:lpwstr>harry.koopmans@centric.eu</vt:lpwstr>
  </property>
  <property fmtid="{D5CDD505-2E9C-101B-9397-08002B2CF9AE}" pid="5" name="MSIP_Label_ce5dff0f-8f2b-4675-8791-acbc2e5505d9_SetDate">
    <vt:lpwstr>2019-09-11T07:32:21.4655844Z</vt:lpwstr>
  </property>
  <property fmtid="{D5CDD505-2E9C-101B-9397-08002B2CF9AE}" pid="6" name="MSIP_Label_ce5dff0f-8f2b-4675-8791-acbc2e5505d9_Name">
    <vt:lpwstr>Public (V1)</vt:lpwstr>
  </property>
  <property fmtid="{D5CDD505-2E9C-101B-9397-08002B2CF9AE}" pid="7" name="MSIP_Label_ce5dff0f-8f2b-4675-8791-acbc2e5505d9_Application">
    <vt:lpwstr>Microsoft Azure Information Protection</vt:lpwstr>
  </property>
  <property fmtid="{D5CDD505-2E9C-101B-9397-08002B2CF9AE}" pid="8" name="MSIP_Label_ce5dff0f-8f2b-4675-8791-acbc2e5505d9_ActionId">
    <vt:lpwstr>d1379ac2-7cec-40cd-a526-c3a27798ccad</vt:lpwstr>
  </property>
  <property fmtid="{D5CDD505-2E9C-101B-9397-08002B2CF9AE}" pid="9" name="MSIP_Label_ce5dff0f-8f2b-4675-8791-acbc2e5505d9_Extended_MSFT_Method">
    <vt:lpwstr>Manual</vt:lpwstr>
  </property>
  <property fmtid="{D5CDD505-2E9C-101B-9397-08002B2CF9AE}" pid="10" name="ContentTypeId">
    <vt:lpwstr>0x01010076366112A93A15479BF7D35F776A20AE</vt:lpwstr>
  </property>
  <property fmtid="{D5CDD505-2E9C-101B-9397-08002B2CF9AE}" pid="11" name="MediaServiceImageTags">
    <vt:lpwstr/>
  </property>
</Properties>
</file>