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63EAF-EE9B-49C1-8E4D-A0241FA4DF2C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1613F-5232-4F31-B9C1-C3F132A899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023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51613F-5232-4F31-B9C1-C3F132A899A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4759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5B38A1-D499-B352-A1D8-9A7478A2E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ED4F192-6572-9C61-2796-68D57E905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B5B855-415C-40B0-ADA9-1E0B98927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1F4701-2694-77D7-95E1-CDCC8CBAA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27F4EC-EC8E-2DB2-6644-C825C9D85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433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03763-2D1A-E254-2CA6-F8E3BF329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EDE59D0-A5A9-D566-A19D-07CBD5C1F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0AA6F07-4FF0-49AB-DA37-71391FF68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1D0DC62-8C9D-FD89-5679-D43158477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452328-AA15-8A78-7919-32556008B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904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59DB61B-8A39-93E0-DDC2-B1B581E8B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98E4824-3C23-72C4-D1B9-4B47CE671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52ECC4-A446-E363-3EBF-4CA6831C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1C0B19-1A10-4354-E5C2-BDDD43F0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66FDA2-89FD-5C10-62E9-62D125362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178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0E69E2-1744-67B5-ADA0-FD0DFE1BE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48A9CB-0412-94E7-037A-F1703D03B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0AE36C-E964-C407-B603-2F6793F88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673D11-7EE1-D95B-F164-8BBB3FDD9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F14B688-BFF8-C262-C840-CA57F20C7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051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005E72-127D-726D-539C-8CDCD532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E9AE8B3-F6B0-61CF-1C59-C229347E6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7F11A3C-BAE0-AEDB-8E56-EE76983EC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509D4ED-563A-0B84-6535-7D5DA45CB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1121F17-F45B-7A17-AC0F-30FD1422A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885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D6D0B5-126B-FD35-B12D-5390B30F7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7DD08A-473F-C423-A5FA-2D9353CCA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3831EC7-EA80-7815-7892-C088C3DA9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E455C1F-626B-C8C4-DA04-07528A4BF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73B3069-DB0A-C300-474F-B993740FF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9D20641-854F-2B37-E7A1-3B02FA10E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8658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AF7658-65E1-92CB-E903-3B63EE385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8DD84BD-D31E-A21F-6325-C6A40731D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47924FB-C5DB-C9A1-43BF-C91668665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4043D50-D27A-B76B-7723-9DAA3DFCF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2DCF2EB-D8FA-1048-D3FD-B968D4650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1636547-87CE-CE08-D613-07DEA601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024E9B7-ACED-9B64-A641-6EE81A7FD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26050CB-3B5D-BE22-90ED-6C9CD411F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8846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BAC376-1649-784A-FAC1-1766706C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82C690A-B004-BD76-793B-C98303BB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EDFC416-ED55-9456-6B9D-D5DACA972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E0E8789-7D17-F344-A5F7-1FD9CC2F6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794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8493E15-1EC0-079C-ABBD-FCBC7034E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497CF9-EEEB-305E-002D-85B55208B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9A3F758-736C-B623-B061-89E53177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831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18C237-F188-A7D5-71D6-6BCABB90F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07BAD1-748A-7ADB-53A2-B79C3DDDF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D54BB94-0D4F-C198-47D1-130375E92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BAF8A52-2715-E328-C6AA-FABA2A22F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59C855E-9BB8-A074-708F-C874767DA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FA646DF-9F96-8252-F1CD-A017FE6D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340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D56C7B-CE4E-DBFD-5BC5-A70A53E59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CB1FC82-22C9-21BE-79AD-3AB01925D0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55CD28-381C-9CB6-23A7-7757670BA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FE28EEF-16B9-98AA-CDA9-0F84664A9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9334571-7D2E-3DB0-335B-EF6D07F9C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EE62482-6C97-9BF5-676A-204D5F7D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2696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8FC6409-7FBF-7A84-7DFE-F2F2A061E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83BCAD-7DC9-2BFF-3B8E-8F026ACEF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3DBCAE-EF3A-0636-BE92-C06BB82C2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E4F1CB-39FA-44E7-BAC6-2CE791034F74}" type="datetimeFigureOut">
              <a:rPr lang="nl-NL" smtClean="0"/>
              <a:t>26-11-2025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347A2F-BC1A-0FB8-89AF-94E32348C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80CDFAC-A1DE-3748-7903-8C38C6D420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EA228-B31E-4FCE-9A51-4838000510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950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E1623D-C1CE-A88E-C49C-10466CF698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Afbakening versterkingsgebied voor de wijk De Hunze Van Starkenborgh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CB48AD3-E8A8-7C96-113A-3CD87E7E5A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47113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32BF48-5BFD-B438-9964-2BF13A6C9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Vraag aan Nij </a:t>
            </a:r>
            <a:r>
              <a:rPr lang="nl-NL" dirty="0" err="1"/>
              <a:t>Begun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97C0B4-E1EB-9FC8-591D-178F2409D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Hoe zit de subsidieregeling van Nij </a:t>
            </a:r>
            <a:r>
              <a:rPr lang="nl-NL" dirty="0" err="1"/>
              <a:t>Begun</a:t>
            </a:r>
            <a:r>
              <a:rPr lang="nl-NL" dirty="0"/>
              <a:t> in elkaar?</a:t>
            </a:r>
          </a:p>
          <a:p>
            <a:endParaRPr lang="nl-NL" dirty="0"/>
          </a:p>
          <a:p>
            <a:r>
              <a:rPr lang="nl-NL" dirty="0"/>
              <a:t>Voor de subsidie regeling van Nij </a:t>
            </a:r>
            <a:r>
              <a:rPr lang="nl-NL" dirty="0" err="1"/>
              <a:t>Begun</a:t>
            </a:r>
            <a:r>
              <a:rPr lang="nl-NL" dirty="0"/>
              <a:t> werden we door het NCG doorverwezen naar de Gemeente….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 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8065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1B0DFA-F583-3BFB-A523-A1E50449B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                             Uitleg Nij </a:t>
            </a:r>
            <a:r>
              <a:rPr lang="nl-NL" dirty="0" err="1"/>
              <a:t>begun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A92B3C-320A-3F7C-3777-24D99CE28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   Wanneer is een gebied een versterkingsgebied?</a:t>
            </a:r>
          </a:p>
          <a:p>
            <a:endParaRPr lang="nl-NL" dirty="0"/>
          </a:p>
          <a:p>
            <a:r>
              <a:rPr lang="nl-NL" dirty="0"/>
              <a:t>Deze bewoners zijn het zwaarst getroffen en hebben veel problemen met schade gehad.</a:t>
            </a:r>
          </a:p>
          <a:p>
            <a:endParaRPr lang="nl-NL" dirty="0"/>
          </a:p>
          <a:p>
            <a:r>
              <a:rPr lang="nl-NL" dirty="0"/>
              <a:t>Het zijn kwetsbare huizen daarom heet zo’n gebied een versterkingsgebied.</a:t>
            </a:r>
          </a:p>
        </p:txBody>
      </p:sp>
    </p:spTree>
    <p:extLst>
      <p:ext uri="{BB962C8B-B14F-4D97-AF65-F5344CB8AC3E}">
        <p14:creationId xmlns:p14="http://schemas.microsoft.com/office/powerpoint/2010/main" val="4011505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1CAB57-3D8B-4365-0DFE-B7FFBEA8B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                  Hoe is het afgebakend?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F985AD-E5E3-8669-8942-F39D01AF3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Het gebied bestaat uit buurten en huizen die verstevigd moeten worden.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NCG heeft gezegd dat minstens 30% van de woningen extra stevig gemaakt moeten worden.</a:t>
            </a:r>
          </a:p>
          <a:p>
            <a:endParaRPr lang="nl-NL" dirty="0"/>
          </a:p>
          <a:p>
            <a:r>
              <a:rPr lang="nl-NL" dirty="0"/>
              <a:t>Er zijn ook gebieden bij gekomen die logisch gezien bij het versterkingsgebied horen.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Gemeente heeft deze gebieden toegevoegd.</a:t>
            </a:r>
          </a:p>
        </p:txBody>
      </p:sp>
    </p:spTree>
    <p:extLst>
      <p:ext uri="{BB962C8B-B14F-4D97-AF65-F5344CB8AC3E}">
        <p14:creationId xmlns:p14="http://schemas.microsoft.com/office/powerpoint/2010/main" val="2091653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79E627-55A5-5578-459A-745F4F436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betekent dit volgens Nij </a:t>
            </a:r>
            <a:r>
              <a:rPr lang="nl-NL" dirty="0" err="1"/>
              <a:t>Begun</a:t>
            </a:r>
            <a:r>
              <a:rPr lang="nl-NL" dirty="0"/>
              <a:t> voor ons?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5566D1-2FB3-A049-B9FC-22E82ED05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Onze wijk bestaat volgens hen uit 2 CBS (Centraal Bureau voor de Statistiek)  buurten</a:t>
            </a:r>
          </a:p>
          <a:p>
            <a:endParaRPr lang="nl-NL" dirty="0"/>
          </a:p>
          <a:p>
            <a:r>
              <a:rPr lang="nl-NL" dirty="0"/>
              <a:t>1 wijk( deelwijk volgens ons) voldoet aan de eisen ….van Starkenborgh</a:t>
            </a:r>
          </a:p>
          <a:p>
            <a:endParaRPr lang="nl-NL" dirty="0"/>
          </a:p>
          <a:p>
            <a:r>
              <a:rPr lang="nl-NL" dirty="0"/>
              <a:t>1 wijk voldoet niet aan deze eisen ….de Hunze</a:t>
            </a:r>
          </a:p>
        </p:txBody>
      </p:sp>
    </p:spTree>
    <p:extLst>
      <p:ext uri="{BB962C8B-B14F-4D97-AF65-F5344CB8AC3E}">
        <p14:creationId xmlns:p14="http://schemas.microsoft.com/office/powerpoint/2010/main" val="4088084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F5B751-14DE-D90A-A47E-2D685619A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belangrijkste vraag die nu nog open staat: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EFD87C-AE77-33C9-D2C9-740FD8FFF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Waarom zit van </a:t>
            </a:r>
            <a:r>
              <a:rPr lang="nl-NL" dirty="0" err="1"/>
              <a:t>Stanrkenborgh</a:t>
            </a:r>
            <a:r>
              <a:rPr lang="nl-NL" dirty="0"/>
              <a:t> in het </a:t>
            </a:r>
            <a:r>
              <a:rPr lang="nl-NL" dirty="0" err="1"/>
              <a:t>versterkings</a:t>
            </a:r>
            <a:r>
              <a:rPr lang="nl-NL" dirty="0"/>
              <a:t> gebied en de Hunze niet?</a:t>
            </a:r>
          </a:p>
        </p:txBody>
      </p:sp>
    </p:spTree>
    <p:extLst>
      <p:ext uri="{BB962C8B-B14F-4D97-AF65-F5344CB8AC3E}">
        <p14:creationId xmlns:p14="http://schemas.microsoft.com/office/powerpoint/2010/main" val="3088527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356082-E5DC-2513-4E71-E0344B91C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 Hoe nu verder….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B048AA-6055-95F9-FD4D-FCD158AA4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dirty="0"/>
          </a:p>
          <a:p>
            <a:r>
              <a:rPr lang="nl-NL" dirty="0"/>
              <a:t>Wij zijn binnen de gemeente aan het zoeken naar een antwoord voor deze versterkingsverdeling. We willen dit transparant hebben voor al onze bewoners.</a:t>
            </a:r>
          </a:p>
          <a:p>
            <a:endParaRPr lang="nl-NL" dirty="0"/>
          </a:p>
          <a:p>
            <a:r>
              <a:rPr lang="nl-NL" dirty="0"/>
              <a:t>Krijgen wij niet binnen afzienbare tijd antwoord…en dat moet nu wel vlot zijn dan gaan wij een </a:t>
            </a:r>
            <a:r>
              <a:rPr lang="nl-NL" b="1" u="sng" dirty="0"/>
              <a:t>WOO</a:t>
            </a:r>
            <a:r>
              <a:rPr lang="nl-NL" dirty="0"/>
              <a:t> (wet open overheid) procedure starten om zo de gemeente te dwingen de informatie alsnog openbaar te maken.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5963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85EF1A-E145-1B58-8B63-40B8592AA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Wie hebben we geraadpleegd?</a:t>
            </a: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2161AF-9840-05D7-A6D3-20D9C25FE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/>
              <a:t>1 Gemeente, die kwam niet met een antwoord dus zijn we naar het  IMG gegaan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2 IMG heeft ons doorverwezen naar…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3 NCG heeft ons doorverwezen  naar … 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4 de gemeente Groningen die ons door verwees naar subsidieteam isolatie Nij </a:t>
            </a:r>
            <a:r>
              <a:rPr lang="nl-NL" dirty="0" err="1"/>
              <a:t>Begun</a:t>
            </a:r>
            <a:r>
              <a:rPr lang="nl-NL" dirty="0"/>
              <a:t>. Deze heeft een toelichting gegeven en verwijst ons weer door naar de gemeente Groningen.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5 Bij de gemeente Groningen staan nu diverse vragen uit. Kees Visser helpt ons.  </a:t>
            </a:r>
          </a:p>
          <a:p>
            <a:pPr marL="0" indent="0">
              <a:buNone/>
            </a:pP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/>
              <a:t>6 Een bewoner heeft tweede </a:t>
            </a:r>
            <a:r>
              <a:rPr lang="nl-NL" dirty="0" err="1"/>
              <a:t>kamerleden</a:t>
            </a:r>
            <a:r>
              <a:rPr lang="nl-NL" dirty="0"/>
              <a:t> benaderd die hier ook </a:t>
            </a:r>
            <a:r>
              <a:rPr lang="nl-NL" dirty="0" err="1"/>
              <a:t>aktief</a:t>
            </a:r>
            <a:r>
              <a:rPr lang="nl-NL" dirty="0"/>
              <a:t> mee bezig zijn.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756246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1418</TotalTime>
  <Words>375</Words>
  <Application>Microsoft Office PowerPoint</Application>
  <PresentationFormat>Breedbeeld</PresentationFormat>
  <Paragraphs>53</Paragraphs>
  <Slides>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   Afbakening versterkingsgebied voor de wijk De Hunze Van Starkenborgh</vt:lpstr>
      <vt:lpstr>Vraag aan Nij Begun</vt:lpstr>
      <vt:lpstr>                             Uitleg Nij begun</vt:lpstr>
      <vt:lpstr>                  Hoe is het afgebakend?</vt:lpstr>
      <vt:lpstr>Wat betekent dit volgens Nij Begun voor ons?</vt:lpstr>
      <vt:lpstr>De belangrijkste vraag die nu nog open staat: </vt:lpstr>
      <vt:lpstr> Hoe nu verder….</vt:lpstr>
      <vt:lpstr>Wie hebben we geraadpleegd?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Back on Track</dc:creator>
  <cp:lastModifiedBy>Back on Track</cp:lastModifiedBy>
  <cp:revision>4</cp:revision>
  <dcterms:created xsi:type="dcterms:W3CDTF">2025-11-25T09:44:05Z</dcterms:created>
  <dcterms:modified xsi:type="dcterms:W3CDTF">2025-11-26T13:54:01Z</dcterms:modified>
</cp:coreProperties>
</file>