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1" r:id="rId2"/>
    <p:sldId id="268" r:id="rId3"/>
    <p:sldId id="259" r:id="rId4"/>
    <p:sldId id="261" r:id="rId5"/>
    <p:sldId id="264"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6" autoAdjust="0"/>
    <p:restoredTop sz="86382" autoAdjust="0"/>
  </p:normalViewPr>
  <p:slideViewPr>
    <p:cSldViewPr snapToGrid="0">
      <p:cViewPr varScale="1">
        <p:scale>
          <a:sx n="95" d="100"/>
          <a:sy n="95" d="100"/>
        </p:scale>
        <p:origin x="396" y="96"/>
      </p:cViewPr>
      <p:guideLst/>
    </p:cSldViewPr>
  </p:slideViewPr>
  <p:outlineViewPr>
    <p:cViewPr>
      <p:scale>
        <a:sx n="33" d="100"/>
        <a:sy n="33" d="100"/>
      </p:scale>
      <p:origin x="0" y="-1794"/>
    </p:cViewPr>
  </p:outlineViewPr>
  <p:notesTextViewPr>
    <p:cViewPr>
      <p:scale>
        <a:sx n="1" d="1"/>
        <a:sy n="1" d="1"/>
      </p:scale>
      <p:origin x="0" y="-72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16E462-4BEF-48A6-8F29-CDC3324B8A59}"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73EC7730-7814-42AE-9E6F-2FDBF1C1770C}">
      <dgm:prSet/>
      <dgm:spPr/>
      <dgm:t>
        <a:bodyPr/>
        <a:lstStyle/>
        <a:p>
          <a:r>
            <a:rPr lang="nl-NL"/>
            <a:t>Vaste vergoeding</a:t>
          </a:r>
          <a:endParaRPr lang="en-US"/>
        </a:p>
      </dgm:t>
    </dgm:pt>
    <dgm:pt modelId="{8AB00298-14F1-473E-A1B2-0E39E4591ABA}" type="parTrans" cxnId="{DC0D2C5C-E92F-4226-8552-3A460E20B2C3}">
      <dgm:prSet/>
      <dgm:spPr/>
      <dgm:t>
        <a:bodyPr/>
        <a:lstStyle/>
        <a:p>
          <a:endParaRPr lang="en-US"/>
        </a:p>
      </dgm:t>
    </dgm:pt>
    <dgm:pt modelId="{38AF6B43-4F0D-4BCB-AD95-359B00108E00}" type="sibTrans" cxnId="{DC0D2C5C-E92F-4226-8552-3A460E20B2C3}">
      <dgm:prSet/>
      <dgm:spPr/>
      <dgm:t>
        <a:bodyPr/>
        <a:lstStyle/>
        <a:p>
          <a:endParaRPr lang="en-US"/>
        </a:p>
      </dgm:t>
    </dgm:pt>
    <dgm:pt modelId="{D7C2A5C1-EE4D-418B-A3A6-4999110CF4A3}">
      <dgm:prSet/>
      <dgm:spPr/>
      <dgm:t>
        <a:bodyPr/>
        <a:lstStyle/>
        <a:p>
          <a:r>
            <a:rPr lang="nl-NL"/>
            <a:t>Aanvullende vaste vergoeding</a:t>
          </a:r>
          <a:endParaRPr lang="en-US"/>
        </a:p>
      </dgm:t>
    </dgm:pt>
    <dgm:pt modelId="{F83DB843-1B7C-4F65-AB5C-BAEB7F019A16}" type="parTrans" cxnId="{06FCCBB0-D0F0-4382-8958-2632D6B3A22B}">
      <dgm:prSet/>
      <dgm:spPr/>
      <dgm:t>
        <a:bodyPr/>
        <a:lstStyle/>
        <a:p>
          <a:endParaRPr lang="en-US"/>
        </a:p>
      </dgm:t>
    </dgm:pt>
    <dgm:pt modelId="{7B63A4D5-5A40-4F44-A8F1-BF77093B5937}" type="sibTrans" cxnId="{06FCCBB0-D0F0-4382-8958-2632D6B3A22B}">
      <dgm:prSet/>
      <dgm:spPr/>
      <dgm:t>
        <a:bodyPr/>
        <a:lstStyle/>
        <a:p>
          <a:endParaRPr lang="en-US"/>
        </a:p>
      </dgm:t>
    </dgm:pt>
    <dgm:pt modelId="{61BB36FB-8F3C-49E0-B71C-D6402321A71C}">
      <dgm:prSet/>
      <dgm:spPr/>
      <dgm:t>
        <a:bodyPr/>
        <a:lstStyle/>
        <a:p>
          <a:r>
            <a:rPr lang="nl-NL"/>
            <a:t>5k of 10k</a:t>
          </a:r>
          <a:endParaRPr lang="en-US"/>
        </a:p>
      </dgm:t>
    </dgm:pt>
    <dgm:pt modelId="{EE49D35D-D80E-4B41-86A5-B23E08A56343}" type="parTrans" cxnId="{017A61AD-C8F0-453F-8662-29AE269134F6}">
      <dgm:prSet/>
      <dgm:spPr/>
      <dgm:t>
        <a:bodyPr/>
        <a:lstStyle/>
        <a:p>
          <a:endParaRPr lang="en-US"/>
        </a:p>
      </dgm:t>
    </dgm:pt>
    <dgm:pt modelId="{1183FE42-6537-4CB6-80E6-C985E6FE499F}" type="sibTrans" cxnId="{017A61AD-C8F0-453F-8662-29AE269134F6}">
      <dgm:prSet/>
      <dgm:spPr/>
      <dgm:t>
        <a:bodyPr/>
        <a:lstStyle/>
        <a:p>
          <a:endParaRPr lang="en-US"/>
        </a:p>
      </dgm:t>
    </dgm:pt>
    <dgm:pt modelId="{38C2EFBC-8554-41E2-8275-F282E4EA8F5C}">
      <dgm:prSet/>
      <dgm:spPr/>
      <dgm:t>
        <a:bodyPr/>
        <a:lstStyle/>
        <a:p>
          <a:r>
            <a:rPr lang="nl-NL"/>
            <a:t>Finale kwijting</a:t>
          </a:r>
          <a:endParaRPr lang="en-US"/>
        </a:p>
      </dgm:t>
    </dgm:pt>
    <dgm:pt modelId="{ED8C3DBF-6ECF-4080-BB80-EE819789ABA9}" type="parTrans" cxnId="{B10C68EE-E89C-45D3-8C69-00F57EBDC20A}">
      <dgm:prSet/>
      <dgm:spPr/>
      <dgm:t>
        <a:bodyPr/>
        <a:lstStyle/>
        <a:p>
          <a:endParaRPr lang="en-US"/>
        </a:p>
      </dgm:t>
    </dgm:pt>
    <dgm:pt modelId="{A786CA44-D037-491C-95AB-B1F7C576FD07}" type="sibTrans" cxnId="{B10C68EE-E89C-45D3-8C69-00F57EBDC20A}">
      <dgm:prSet/>
      <dgm:spPr/>
      <dgm:t>
        <a:bodyPr/>
        <a:lstStyle/>
        <a:p>
          <a:endParaRPr lang="en-US"/>
        </a:p>
      </dgm:t>
    </dgm:pt>
    <dgm:pt modelId="{C27F933D-7929-41CD-B9E9-2833AEDCACE9}">
      <dgm:prSet/>
      <dgm:spPr/>
      <dgm:t>
        <a:bodyPr/>
        <a:lstStyle/>
        <a:p>
          <a:r>
            <a:rPr lang="nl-NL"/>
            <a:t>Wanneer?</a:t>
          </a:r>
          <a:endParaRPr lang="en-US"/>
        </a:p>
      </dgm:t>
    </dgm:pt>
    <dgm:pt modelId="{7707D62E-F8AA-45E0-9A1B-24B648280E9E}" type="parTrans" cxnId="{E1D1C4F2-EECB-4F02-9910-D0A8D377FC68}">
      <dgm:prSet/>
      <dgm:spPr/>
      <dgm:t>
        <a:bodyPr/>
        <a:lstStyle/>
        <a:p>
          <a:endParaRPr lang="en-US"/>
        </a:p>
      </dgm:t>
    </dgm:pt>
    <dgm:pt modelId="{04C9F880-9604-43D3-B1AF-3CA046C3530C}" type="sibTrans" cxnId="{E1D1C4F2-EECB-4F02-9910-D0A8D377FC68}">
      <dgm:prSet/>
      <dgm:spPr/>
      <dgm:t>
        <a:bodyPr/>
        <a:lstStyle/>
        <a:p>
          <a:endParaRPr lang="en-US"/>
        </a:p>
      </dgm:t>
    </dgm:pt>
    <dgm:pt modelId="{C5371FBC-0821-49C9-B777-76565CD1C028}">
      <dgm:prSet/>
      <dgm:spPr>
        <a:solidFill>
          <a:schemeClr val="accent2"/>
        </a:solidFill>
        <a:ln>
          <a:solidFill>
            <a:schemeClr val="accent2"/>
          </a:solidFill>
        </a:ln>
      </dgm:spPr>
      <dgm:t>
        <a:bodyPr/>
        <a:lstStyle/>
        <a:p>
          <a:r>
            <a:rPr lang="nl-NL"/>
            <a:t>Maatwerk</a:t>
          </a:r>
          <a:endParaRPr lang="en-US"/>
        </a:p>
      </dgm:t>
    </dgm:pt>
    <dgm:pt modelId="{3736227E-A641-4215-B484-87885B4C83B0}" type="parTrans" cxnId="{54934F98-1708-40C5-A389-1BE8AA5863BA}">
      <dgm:prSet/>
      <dgm:spPr/>
      <dgm:t>
        <a:bodyPr/>
        <a:lstStyle/>
        <a:p>
          <a:endParaRPr lang="en-US"/>
        </a:p>
      </dgm:t>
    </dgm:pt>
    <dgm:pt modelId="{EA84EF2B-89EC-436D-A34F-48F0A9F3222B}" type="sibTrans" cxnId="{54934F98-1708-40C5-A389-1BE8AA5863BA}">
      <dgm:prSet/>
      <dgm:spPr/>
      <dgm:t>
        <a:bodyPr/>
        <a:lstStyle/>
        <a:p>
          <a:endParaRPr lang="en-US"/>
        </a:p>
      </dgm:t>
    </dgm:pt>
    <dgm:pt modelId="{FAC3B554-018D-4579-98EA-A96FE24019AB}">
      <dgm:prSet/>
      <dgm:spPr>
        <a:ln>
          <a:solidFill>
            <a:schemeClr val="accent2"/>
          </a:solidFill>
        </a:ln>
      </dgm:spPr>
      <dgm:t>
        <a:bodyPr/>
        <a:lstStyle/>
        <a:p>
          <a:r>
            <a:rPr lang="nl-NL" dirty="0"/>
            <a:t>Causaal verband</a:t>
          </a:r>
          <a:endParaRPr lang="en-US" dirty="0"/>
        </a:p>
      </dgm:t>
    </dgm:pt>
    <dgm:pt modelId="{E7F92F45-4FD5-42BA-B783-C2BB9CC14920}" type="parTrans" cxnId="{F632410B-81D9-491B-A6E0-8C0532CB5962}">
      <dgm:prSet/>
      <dgm:spPr/>
      <dgm:t>
        <a:bodyPr/>
        <a:lstStyle/>
        <a:p>
          <a:endParaRPr lang="en-US"/>
        </a:p>
      </dgm:t>
    </dgm:pt>
    <dgm:pt modelId="{993AB769-553D-4263-B6BA-C99761063E45}" type="sibTrans" cxnId="{F632410B-81D9-491B-A6E0-8C0532CB5962}">
      <dgm:prSet/>
      <dgm:spPr/>
      <dgm:t>
        <a:bodyPr/>
        <a:lstStyle/>
        <a:p>
          <a:endParaRPr lang="en-US"/>
        </a:p>
      </dgm:t>
    </dgm:pt>
    <dgm:pt modelId="{A35016C1-584D-4D88-9265-C98D614399A6}">
      <dgm:prSet/>
      <dgm:spPr>
        <a:ln>
          <a:solidFill>
            <a:schemeClr val="accent2"/>
          </a:solidFill>
        </a:ln>
      </dgm:spPr>
      <dgm:t>
        <a:bodyPr/>
        <a:lstStyle/>
        <a:p>
          <a:r>
            <a:rPr lang="nl-NL"/>
            <a:t>Financiële vergoeding per schade</a:t>
          </a:r>
          <a:endParaRPr lang="en-US"/>
        </a:p>
      </dgm:t>
    </dgm:pt>
    <dgm:pt modelId="{AA7F5313-C27A-48FD-8C3A-432391880F98}" type="parTrans" cxnId="{DE2BA442-17F9-450A-990C-452A7D9576B0}">
      <dgm:prSet/>
      <dgm:spPr/>
      <dgm:t>
        <a:bodyPr/>
        <a:lstStyle/>
        <a:p>
          <a:endParaRPr lang="en-US"/>
        </a:p>
      </dgm:t>
    </dgm:pt>
    <dgm:pt modelId="{91829E89-6CD4-4B0C-B8F6-E240E2C793E4}" type="sibTrans" cxnId="{DE2BA442-17F9-450A-990C-452A7D9576B0}">
      <dgm:prSet/>
      <dgm:spPr/>
      <dgm:t>
        <a:bodyPr/>
        <a:lstStyle/>
        <a:p>
          <a:endParaRPr lang="en-US"/>
        </a:p>
      </dgm:t>
    </dgm:pt>
    <dgm:pt modelId="{1155689E-C021-479D-8E34-13C66735BDB5}">
      <dgm:prSet/>
      <dgm:spPr>
        <a:ln>
          <a:solidFill>
            <a:schemeClr val="accent2"/>
          </a:solidFill>
        </a:ln>
      </dgm:spPr>
      <dgm:t>
        <a:bodyPr/>
        <a:lstStyle/>
        <a:p>
          <a:r>
            <a:rPr lang="nl-NL" dirty="0"/>
            <a:t>Wanneer? Iedereen in de Hunze / V </a:t>
          </a:r>
          <a:r>
            <a:rPr lang="nl-NL" dirty="0" err="1"/>
            <a:t>Starkenborgh</a:t>
          </a:r>
          <a:endParaRPr lang="en-US" dirty="0"/>
        </a:p>
      </dgm:t>
    </dgm:pt>
    <dgm:pt modelId="{4CCE3F67-C20A-46E5-8860-584D3658CED3}" type="parTrans" cxnId="{AD65967B-1A5E-4501-954F-84A8D13DC6E1}">
      <dgm:prSet/>
      <dgm:spPr/>
      <dgm:t>
        <a:bodyPr/>
        <a:lstStyle/>
        <a:p>
          <a:endParaRPr lang="en-US"/>
        </a:p>
      </dgm:t>
    </dgm:pt>
    <dgm:pt modelId="{4EF461CE-6DCB-4DC1-BC85-0D152895F75A}" type="sibTrans" cxnId="{AD65967B-1A5E-4501-954F-84A8D13DC6E1}">
      <dgm:prSet/>
      <dgm:spPr/>
      <dgm:t>
        <a:bodyPr/>
        <a:lstStyle/>
        <a:p>
          <a:endParaRPr lang="en-US"/>
        </a:p>
      </dgm:t>
    </dgm:pt>
    <dgm:pt modelId="{6B4171B2-6931-44AC-A6F5-CB84F0776E42}">
      <dgm:prSet/>
      <dgm:spPr>
        <a:solidFill>
          <a:schemeClr val="accent2"/>
        </a:solidFill>
      </dgm:spPr>
      <dgm:t>
        <a:bodyPr/>
        <a:lstStyle/>
        <a:p>
          <a:r>
            <a:rPr lang="nl-NL" dirty="0"/>
            <a:t>Herstel (nieuw)</a:t>
          </a:r>
          <a:endParaRPr lang="en-US" dirty="0"/>
        </a:p>
      </dgm:t>
    </dgm:pt>
    <dgm:pt modelId="{28C5BFF1-6CEC-4681-A904-1DFC7EBC6B14}" type="parTrans" cxnId="{304F05A7-4B57-43D4-A1EE-7942D83A647F}">
      <dgm:prSet/>
      <dgm:spPr/>
      <dgm:t>
        <a:bodyPr/>
        <a:lstStyle/>
        <a:p>
          <a:endParaRPr lang="en-US"/>
        </a:p>
      </dgm:t>
    </dgm:pt>
    <dgm:pt modelId="{995CD7B0-0218-415B-93F4-DBEEF828BFBF}" type="sibTrans" cxnId="{304F05A7-4B57-43D4-A1EE-7942D83A647F}">
      <dgm:prSet/>
      <dgm:spPr/>
      <dgm:t>
        <a:bodyPr/>
        <a:lstStyle/>
        <a:p>
          <a:endParaRPr lang="en-US"/>
        </a:p>
      </dgm:t>
    </dgm:pt>
    <dgm:pt modelId="{AF928070-6DD3-4EC9-84E1-DC9F627618E1}">
      <dgm:prSet/>
      <dgm:spPr>
        <a:ln>
          <a:solidFill>
            <a:schemeClr val="accent2"/>
          </a:solidFill>
        </a:ln>
      </dgm:spPr>
      <dgm:t>
        <a:bodyPr/>
        <a:lstStyle/>
        <a:p>
          <a:r>
            <a:rPr lang="nl-NL"/>
            <a:t>Geen causaal verband</a:t>
          </a:r>
          <a:endParaRPr lang="en-US"/>
        </a:p>
      </dgm:t>
    </dgm:pt>
    <dgm:pt modelId="{4AB33971-F530-442E-B68C-AB6B1556A195}" type="parTrans" cxnId="{FEAEEE49-9349-4257-AD0A-C9CF86DDA47A}">
      <dgm:prSet/>
      <dgm:spPr/>
      <dgm:t>
        <a:bodyPr/>
        <a:lstStyle/>
        <a:p>
          <a:endParaRPr lang="en-US"/>
        </a:p>
      </dgm:t>
    </dgm:pt>
    <dgm:pt modelId="{7E1219BC-BB4A-462A-91FD-F668E20DAADE}" type="sibTrans" cxnId="{FEAEEE49-9349-4257-AD0A-C9CF86DDA47A}">
      <dgm:prSet/>
      <dgm:spPr/>
      <dgm:t>
        <a:bodyPr/>
        <a:lstStyle/>
        <a:p>
          <a:endParaRPr lang="en-US"/>
        </a:p>
      </dgm:t>
    </dgm:pt>
    <dgm:pt modelId="{D2219887-BBDC-482F-B42A-FF5CE5FAC373}">
      <dgm:prSet/>
      <dgm:spPr>
        <a:ln>
          <a:solidFill>
            <a:schemeClr val="accent2"/>
          </a:solidFill>
        </a:ln>
      </dgm:spPr>
      <dgm:t>
        <a:bodyPr/>
        <a:lstStyle/>
        <a:p>
          <a:r>
            <a:rPr lang="nl-NL"/>
            <a:t>Geen financiële vergoeding</a:t>
          </a:r>
          <a:endParaRPr lang="en-US"/>
        </a:p>
      </dgm:t>
    </dgm:pt>
    <dgm:pt modelId="{BD646FA2-A64B-45B5-AD06-AE148CCD736A}" type="parTrans" cxnId="{A9F4C360-B84B-4BD5-B60E-4357539FCD57}">
      <dgm:prSet/>
      <dgm:spPr/>
      <dgm:t>
        <a:bodyPr/>
        <a:lstStyle/>
        <a:p>
          <a:endParaRPr lang="en-US"/>
        </a:p>
      </dgm:t>
    </dgm:pt>
    <dgm:pt modelId="{FE4E683A-0712-4262-8465-04B9DBEEC4AC}" type="sibTrans" cxnId="{A9F4C360-B84B-4BD5-B60E-4357539FCD57}">
      <dgm:prSet/>
      <dgm:spPr/>
      <dgm:t>
        <a:bodyPr/>
        <a:lstStyle/>
        <a:p>
          <a:endParaRPr lang="en-US"/>
        </a:p>
      </dgm:t>
    </dgm:pt>
    <dgm:pt modelId="{6FC21483-33D2-4C75-914F-3304D4009475}">
      <dgm:prSet/>
      <dgm:spPr>
        <a:ln>
          <a:solidFill>
            <a:schemeClr val="accent2"/>
          </a:solidFill>
        </a:ln>
      </dgm:spPr>
      <dgm:t>
        <a:bodyPr/>
        <a:lstStyle/>
        <a:p>
          <a:r>
            <a:rPr lang="nl-NL"/>
            <a:t>Daadwerkelijk herstel </a:t>
          </a:r>
          <a:endParaRPr lang="en-US"/>
        </a:p>
      </dgm:t>
    </dgm:pt>
    <dgm:pt modelId="{8E06AEEF-9011-4588-99F4-804DE7D9AD3E}" type="parTrans" cxnId="{89DB8739-C47A-4F20-951C-2FFE5015F12E}">
      <dgm:prSet/>
      <dgm:spPr/>
      <dgm:t>
        <a:bodyPr/>
        <a:lstStyle/>
        <a:p>
          <a:endParaRPr lang="en-US"/>
        </a:p>
      </dgm:t>
    </dgm:pt>
    <dgm:pt modelId="{827D84B6-1435-46FB-8B0C-67642F59C1FC}" type="sibTrans" cxnId="{89DB8739-C47A-4F20-951C-2FFE5015F12E}">
      <dgm:prSet/>
      <dgm:spPr/>
      <dgm:t>
        <a:bodyPr/>
        <a:lstStyle/>
        <a:p>
          <a:endParaRPr lang="en-US"/>
        </a:p>
      </dgm:t>
    </dgm:pt>
    <dgm:pt modelId="{B2559907-7702-48CC-9219-C17CBEEE7A0D}">
      <dgm:prSet/>
      <dgm:spPr>
        <a:ln>
          <a:solidFill>
            <a:schemeClr val="accent2"/>
          </a:solidFill>
        </a:ln>
      </dgm:spPr>
      <dgm:t>
        <a:bodyPr/>
        <a:lstStyle/>
        <a:p>
          <a:r>
            <a:rPr lang="nl-NL"/>
            <a:t>Tot 60k, 2k onkosten.</a:t>
          </a:r>
          <a:endParaRPr lang="en-US"/>
        </a:p>
      </dgm:t>
    </dgm:pt>
    <dgm:pt modelId="{31BC510B-2DBB-44F4-8710-3171844E9A71}" type="parTrans" cxnId="{8F607D58-0EE6-43D3-A0AB-024FE66DE1FD}">
      <dgm:prSet/>
      <dgm:spPr/>
      <dgm:t>
        <a:bodyPr/>
        <a:lstStyle/>
        <a:p>
          <a:endParaRPr lang="en-US"/>
        </a:p>
      </dgm:t>
    </dgm:pt>
    <dgm:pt modelId="{E6C2E299-5B7C-40A5-B7A1-3B8DA58382DF}" type="sibTrans" cxnId="{8F607D58-0EE6-43D3-A0AB-024FE66DE1FD}">
      <dgm:prSet/>
      <dgm:spPr/>
      <dgm:t>
        <a:bodyPr/>
        <a:lstStyle/>
        <a:p>
          <a:endParaRPr lang="en-US"/>
        </a:p>
      </dgm:t>
    </dgm:pt>
    <dgm:pt modelId="{BBEAFC74-98B6-4F69-88C6-06D2B045ACAC}">
      <dgm:prSet/>
      <dgm:spPr>
        <a:ln>
          <a:solidFill>
            <a:schemeClr val="accent2"/>
          </a:solidFill>
        </a:ln>
      </dgm:spPr>
      <dgm:t>
        <a:bodyPr/>
        <a:lstStyle/>
        <a:p>
          <a:r>
            <a:rPr lang="nl-NL"/>
            <a:t>Wanneer?</a:t>
          </a:r>
          <a:endParaRPr lang="en-US"/>
        </a:p>
      </dgm:t>
    </dgm:pt>
    <dgm:pt modelId="{9643A62F-4E90-4404-8DA6-058C202EBCF7}" type="parTrans" cxnId="{2D6852B0-E2EA-4127-8866-2D86D83C4D87}">
      <dgm:prSet/>
      <dgm:spPr/>
      <dgm:t>
        <a:bodyPr/>
        <a:lstStyle/>
        <a:p>
          <a:endParaRPr lang="en-US"/>
        </a:p>
      </dgm:t>
    </dgm:pt>
    <dgm:pt modelId="{9E9E01F7-FA45-47FB-A642-5E2A2FC9217A}" type="sibTrans" cxnId="{2D6852B0-E2EA-4127-8866-2D86D83C4D87}">
      <dgm:prSet/>
      <dgm:spPr/>
      <dgm:t>
        <a:bodyPr/>
        <a:lstStyle/>
        <a:p>
          <a:endParaRPr lang="en-US"/>
        </a:p>
      </dgm:t>
    </dgm:pt>
    <dgm:pt modelId="{F4E0B40A-AEAC-4EE5-88D1-2CD9B0637C2D}" type="pres">
      <dgm:prSet presAssocID="{0716E462-4BEF-48A6-8F29-CDC3324B8A59}" presName="linear" presStyleCnt="0">
        <dgm:presLayoutVars>
          <dgm:dir/>
          <dgm:animLvl val="lvl"/>
          <dgm:resizeHandles val="exact"/>
        </dgm:presLayoutVars>
      </dgm:prSet>
      <dgm:spPr/>
    </dgm:pt>
    <dgm:pt modelId="{889403F8-D4C6-4740-B88B-2069A2B17B2E}" type="pres">
      <dgm:prSet presAssocID="{73EC7730-7814-42AE-9E6F-2FDBF1C1770C}" presName="parentLin" presStyleCnt="0"/>
      <dgm:spPr/>
    </dgm:pt>
    <dgm:pt modelId="{301548DB-E656-48F0-9A8F-7707F28FBCDA}" type="pres">
      <dgm:prSet presAssocID="{73EC7730-7814-42AE-9E6F-2FDBF1C1770C}" presName="parentLeftMargin" presStyleLbl="node1" presStyleIdx="0" presStyleCnt="3"/>
      <dgm:spPr/>
    </dgm:pt>
    <dgm:pt modelId="{699EA79D-8809-4158-9342-3D3952E70258}" type="pres">
      <dgm:prSet presAssocID="{73EC7730-7814-42AE-9E6F-2FDBF1C1770C}" presName="parentText" presStyleLbl="node1" presStyleIdx="0" presStyleCnt="3">
        <dgm:presLayoutVars>
          <dgm:chMax val="0"/>
          <dgm:bulletEnabled val="1"/>
        </dgm:presLayoutVars>
      </dgm:prSet>
      <dgm:spPr/>
    </dgm:pt>
    <dgm:pt modelId="{425168F0-BB1E-489B-9435-7111172DCCFC}" type="pres">
      <dgm:prSet presAssocID="{73EC7730-7814-42AE-9E6F-2FDBF1C1770C}" presName="negativeSpace" presStyleCnt="0"/>
      <dgm:spPr/>
    </dgm:pt>
    <dgm:pt modelId="{D6172E00-F20A-4E09-B972-0B22CFB79D51}" type="pres">
      <dgm:prSet presAssocID="{73EC7730-7814-42AE-9E6F-2FDBF1C1770C}" presName="childText" presStyleLbl="conFgAcc1" presStyleIdx="0" presStyleCnt="3">
        <dgm:presLayoutVars>
          <dgm:bulletEnabled val="1"/>
        </dgm:presLayoutVars>
      </dgm:prSet>
      <dgm:spPr/>
    </dgm:pt>
    <dgm:pt modelId="{836266C4-7947-45D6-8283-1C4194AE8B84}" type="pres">
      <dgm:prSet presAssocID="{38AF6B43-4F0D-4BCB-AD95-359B00108E00}" presName="spaceBetweenRectangles" presStyleCnt="0"/>
      <dgm:spPr/>
    </dgm:pt>
    <dgm:pt modelId="{FF8085ED-2936-47B0-A2B8-2702DE521D8D}" type="pres">
      <dgm:prSet presAssocID="{C5371FBC-0821-49C9-B777-76565CD1C028}" presName="parentLin" presStyleCnt="0"/>
      <dgm:spPr/>
    </dgm:pt>
    <dgm:pt modelId="{709CECC5-F8D8-43E7-AAEA-9121424F4CD5}" type="pres">
      <dgm:prSet presAssocID="{C5371FBC-0821-49C9-B777-76565CD1C028}" presName="parentLeftMargin" presStyleLbl="node1" presStyleIdx="0" presStyleCnt="3"/>
      <dgm:spPr/>
    </dgm:pt>
    <dgm:pt modelId="{BF4DA664-0820-443B-91BD-159F0E17CA3F}" type="pres">
      <dgm:prSet presAssocID="{C5371FBC-0821-49C9-B777-76565CD1C028}" presName="parentText" presStyleLbl="node1" presStyleIdx="1" presStyleCnt="3">
        <dgm:presLayoutVars>
          <dgm:chMax val="0"/>
          <dgm:bulletEnabled val="1"/>
        </dgm:presLayoutVars>
      </dgm:prSet>
      <dgm:spPr/>
    </dgm:pt>
    <dgm:pt modelId="{42E0569D-9890-4186-A0CD-C1560F4BBF5D}" type="pres">
      <dgm:prSet presAssocID="{C5371FBC-0821-49C9-B777-76565CD1C028}" presName="negativeSpace" presStyleCnt="0"/>
      <dgm:spPr/>
    </dgm:pt>
    <dgm:pt modelId="{583E2182-77C1-4D98-8C9C-ED7BF0A85B9B}" type="pres">
      <dgm:prSet presAssocID="{C5371FBC-0821-49C9-B777-76565CD1C028}" presName="childText" presStyleLbl="conFgAcc1" presStyleIdx="1" presStyleCnt="3">
        <dgm:presLayoutVars>
          <dgm:bulletEnabled val="1"/>
        </dgm:presLayoutVars>
      </dgm:prSet>
      <dgm:spPr/>
    </dgm:pt>
    <dgm:pt modelId="{6F6AEDDF-50CA-4D99-AAEC-09E9D1F5AFAF}" type="pres">
      <dgm:prSet presAssocID="{EA84EF2B-89EC-436D-A34F-48F0A9F3222B}" presName="spaceBetweenRectangles" presStyleCnt="0"/>
      <dgm:spPr/>
    </dgm:pt>
    <dgm:pt modelId="{CEB5DE40-5CB3-4D61-B275-7194EA143F17}" type="pres">
      <dgm:prSet presAssocID="{6B4171B2-6931-44AC-A6F5-CB84F0776E42}" presName="parentLin" presStyleCnt="0"/>
      <dgm:spPr/>
    </dgm:pt>
    <dgm:pt modelId="{FF8E6D07-BFE4-46AB-8084-015BECC401BB}" type="pres">
      <dgm:prSet presAssocID="{6B4171B2-6931-44AC-A6F5-CB84F0776E42}" presName="parentLeftMargin" presStyleLbl="node1" presStyleIdx="1" presStyleCnt="3"/>
      <dgm:spPr/>
    </dgm:pt>
    <dgm:pt modelId="{EA5DC716-EEBB-4DBB-86BD-F0C00BC46AD9}" type="pres">
      <dgm:prSet presAssocID="{6B4171B2-6931-44AC-A6F5-CB84F0776E42}" presName="parentText" presStyleLbl="node1" presStyleIdx="2" presStyleCnt="3">
        <dgm:presLayoutVars>
          <dgm:chMax val="0"/>
          <dgm:bulletEnabled val="1"/>
        </dgm:presLayoutVars>
      </dgm:prSet>
      <dgm:spPr/>
    </dgm:pt>
    <dgm:pt modelId="{0BA7BCCC-C10A-45C4-8C09-8C1C19FEB0F1}" type="pres">
      <dgm:prSet presAssocID="{6B4171B2-6931-44AC-A6F5-CB84F0776E42}" presName="negativeSpace" presStyleCnt="0"/>
      <dgm:spPr/>
    </dgm:pt>
    <dgm:pt modelId="{EC2BF8AA-8CDA-4DD6-8A4C-29D2AB540036}" type="pres">
      <dgm:prSet presAssocID="{6B4171B2-6931-44AC-A6F5-CB84F0776E42}" presName="childText" presStyleLbl="conFgAcc1" presStyleIdx="2" presStyleCnt="3">
        <dgm:presLayoutVars>
          <dgm:bulletEnabled val="1"/>
        </dgm:presLayoutVars>
      </dgm:prSet>
      <dgm:spPr/>
    </dgm:pt>
  </dgm:ptLst>
  <dgm:cxnLst>
    <dgm:cxn modelId="{A611F903-7FA3-426F-A8C4-2D60EDED2EFC}" type="presOf" srcId="{38C2EFBC-8554-41E2-8275-F282E4EA8F5C}" destId="{D6172E00-F20A-4E09-B972-0B22CFB79D51}" srcOrd="0" destOrd="2" presId="urn:microsoft.com/office/officeart/2005/8/layout/list1"/>
    <dgm:cxn modelId="{F632410B-81D9-491B-A6E0-8C0532CB5962}" srcId="{C5371FBC-0821-49C9-B777-76565CD1C028}" destId="{FAC3B554-018D-4579-98EA-A96FE24019AB}" srcOrd="0" destOrd="0" parTransId="{E7F92F45-4FD5-42BA-B783-C2BB9CC14920}" sibTransId="{993AB769-553D-4263-B6BA-C99761063E45}"/>
    <dgm:cxn modelId="{1BEF0216-6426-4C01-A4A0-FC2303F4947D}" type="presOf" srcId="{1155689E-C021-479D-8E34-13C66735BDB5}" destId="{583E2182-77C1-4D98-8C9C-ED7BF0A85B9B}" srcOrd="0" destOrd="2" presId="urn:microsoft.com/office/officeart/2005/8/layout/list1"/>
    <dgm:cxn modelId="{AA8D651D-6587-49BE-80CF-D8D9ABA80B5C}" type="presOf" srcId="{61BB36FB-8F3C-49E0-B71C-D6402321A71C}" destId="{D6172E00-F20A-4E09-B972-0B22CFB79D51}" srcOrd="0" destOrd="1" presId="urn:microsoft.com/office/officeart/2005/8/layout/list1"/>
    <dgm:cxn modelId="{47F4611F-4FE5-4F28-B0AB-300C1D85B117}" type="presOf" srcId="{6FC21483-33D2-4C75-914F-3304D4009475}" destId="{EC2BF8AA-8CDA-4DD6-8A4C-29D2AB540036}" srcOrd="0" destOrd="2" presId="urn:microsoft.com/office/officeart/2005/8/layout/list1"/>
    <dgm:cxn modelId="{A187AA29-EF9F-4BC6-ACC8-6DA819ECF6E2}" type="presOf" srcId="{D2219887-BBDC-482F-B42A-FF5CE5FAC373}" destId="{EC2BF8AA-8CDA-4DD6-8A4C-29D2AB540036}" srcOrd="0" destOrd="1" presId="urn:microsoft.com/office/officeart/2005/8/layout/list1"/>
    <dgm:cxn modelId="{AE4E1A2A-6502-45FD-827F-5A78BFF7C216}" type="presOf" srcId="{0716E462-4BEF-48A6-8F29-CDC3324B8A59}" destId="{F4E0B40A-AEAC-4EE5-88D1-2CD9B0637C2D}" srcOrd="0" destOrd="0" presId="urn:microsoft.com/office/officeart/2005/8/layout/list1"/>
    <dgm:cxn modelId="{1AB82D2B-49E7-4ACF-BB07-260622529899}" type="presOf" srcId="{BBEAFC74-98B6-4F69-88C6-06D2B045ACAC}" destId="{EC2BF8AA-8CDA-4DD6-8A4C-29D2AB540036}" srcOrd="0" destOrd="4" presId="urn:microsoft.com/office/officeart/2005/8/layout/list1"/>
    <dgm:cxn modelId="{EA08FF34-C37C-4D1A-A2DE-1B4116E95DFF}" type="presOf" srcId="{FAC3B554-018D-4579-98EA-A96FE24019AB}" destId="{583E2182-77C1-4D98-8C9C-ED7BF0A85B9B}" srcOrd="0" destOrd="0" presId="urn:microsoft.com/office/officeart/2005/8/layout/list1"/>
    <dgm:cxn modelId="{1933F836-7379-4E35-AC5E-6170656D6265}" type="presOf" srcId="{6B4171B2-6931-44AC-A6F5-CB84F0776E42}" destId="{EA5DC716-EEBB-4DBB-86BD-F0C00BC46AD9}" srcOrd="1" destOrd="0" presId="urn:microsoft.com/office/officeart/2005/8/layout/list1"/>
    <dgm:cxn modelId="{89DB8739-C47A-4F20-951C-2FFE5015F12E}" srcId="{6B4171B2-6931-44AC-A6F5-CB84F0776E42}" destId="{6FC21483-33D2-4C75-914F-3304D4009475}" srcOrd="2" destOrd="0" parTransId="{8E06AEEF-9011-4588-99F4-804DE7D9AD3E}" sibTransId="{827D84B6-1435-46FB-8B0C-67642F59C1FC}"/>
    <dgm:cxn modelId="{A3ED403B-E2AB-4CED-A16E-E9F1FF6AA85C}" type="presOf" srcId="{C27F933D-7929-41CD-B9E9-2833AEDCACE9}" destId="{D6172E00-F20A-4E09-B972-0B22CFB79D51}" srcOrd="0" destOrd="3" presId="urn:microsoft.com/office/officeart/2005/8/layout/list1"/>
    <dgm:cxn modelId="{B6858840-C8ED-4244-B58B-B3DEC8F228EE}" type="presOf" srcId="{6B4171B2-6931-44AC-A6F5-CB84F0776E42}" destId="{FF8E6D07-BFE4-46AB-8084-015BECC401BB}" srcOrd="0" destOrd="0" presId="urn:microsoft.com/office/officeart/2005/8/layout/list1"/>
    <dgm:cxn modelId="{DC0D2C5C-E92F-4226-8552-3A460E20B2C3}" srcId="{0716E462-4BEF-48A6-8F29-CDC3324B8A59}" destId="{73EC7730-7814-42AE-9E6F-2FDBF1C1770C}" srcOrd="0" destOrd="0" parTransId="{8AB00298-14F1-473E-A1B2-0E39E4591ABA}" sibTransId="{38AF6B43-4F0D-4BCB-AD95-359B00108E00}"/>
    <dgm:cxn modelId="{A9F4C360-B84B-4BD5-B60E-4357539FCD57}" srcId="{6B4171B2-6931-44AC-A6F5-CB84F0776E42}" destId="{D2219887-BBDC-482F-B42A-FF5CE5FAC373}" srcOrd="1" destOrd="0" parTransId="{BD646FA2-A64B-45B5-AD06-AE148CCD736A}" sibTransId="{FE4E683A-0712-4262-8465-04B9DBEEC4AC}"/>
    <dgm:cxn modelId="{DE2BA442-17F9-450A-990C-452A7D9576B0}" srcId="{C5371FBC-0821-49C9-B777-76565CD1C028}" destId="{A35016C1-584D-4D88-9265-C98D614399A6}" srcOrd="1" destOrd="0" parTransId="{AA7F5313-C27A-48FD-8C3A-432391880F98}" sibTransId="{91829E89-6CD4-4B0C-B8F6-E240E2C793E4}"/>
    <dgm:cxn modelId="{FEAEEE49-9349-4257-AD0A-C9CF86DDA47A}" srcId="{6B4171B2-6931-44AC-A6F5-CB84F0776E42}" destId="{AF928070-6DD3-4EC9-84E1-DC9F627618E1}" srcOrd="0" destOrd="0" parTransId="{4AB33971-F530-442E-B68C-AB6B1556A195}" sibTransId="{7E1219BC-BB4A-462A-91FD-F668E20DAADE}"/>
    <dgm:cxn modelId="{18E66151-EA93-4DC0-9596-49F5353E3BEE}" type="presOf" srcId="{73EC7730-7814-42AE-9E6F-2FDBF1C1770C}" destId="{301548DB-E656-48F0-9A8F-7707F28FBCDA}" srcOrd="0" destOrd="0" presId="urn:microsoft.com/office/officeart/2005/8/layout/list1"/>
    <dgm:cxn modelId="{4240BC51-1E5B-4640-99C9-2A41992B0031}" type="presOf" srcId="{73EC7730-7814-42AE-9E6F-2FDBF1C1770C}" destId="{699EA79D-8809-4158-9342-3D3952E70258}" srcOrd="1" destOrd="0" presId="urn:microsoft.com/office/officeart/2005/8/layout/list1"/>
    <dgm:cxn modelId="{CCDE4555-FCFE-40B9-9F54-F83228176744}" type="presOf" srcId="{D7C2A5C1-EE4D-418B-A3A6-4999110CF4A3}" destId="{D6172E00-F20A-4E09-B972-0B22CFB79D51}" srcOrd="0" destOrd="0" presId="urn:microsoft.com/office/officeart/2005/8/layout/list1"/>
    <dgm:cxn modelId="{8F607D58-0EE6-43D3-A0AB-024FE66DE1FD}" srcId="{6FC21483-33D2-4C75-914F-3304D4009475}" destId="{B2559907-7702-48CC-9219-C17CBEEE7A0D}" srcOrd="0" destOrd="0" parTransId="{31BC510B-2DBB-44F4-8710-3171844E9A71}" sibTransId="{E6C2E299-5B7C-40A5-B7A1-3B8DA58382DF}"/>
    <dgm:cxn modelId="{5BDD895A-0AD3-4571-81CC-4FF84C180894}" type="presOf" srcId="{C5371FBC-0821-49C9-B777-76565CD1C028}" destId="{709CECC5-F8D8-43E7-AAEA-9121424F4CD5}" srcOrd="0" destOrd="0" presId="urn:microsoft.com/office/officeart/2005/8/layout/list1"/>
    <dgm:cxn modelId="{AD65967B-1A5E-4501-954F-84A8D13DC6E1}" srcId="{A35016C1-584D-4D88-9265-C98D614399A6}" destId="{1155689E-C021-479D-8E34-13C66735BDB5}" srcOrd="0" destOrd="0" parTransId="{4CCE3F67-C20A-46E5-8860-584D3658CED3}" sibTransId="{4EF461CE-6DCB-4DC1-BC85-0D152895F75A}"/>
    <dgm:cxn modelId="{839F3590-5DA6-4F0E-B6D8-C16716858464}" type="presOf" srcId="{A35016C1-584D-4D88-9265-C98D614399A6}" destId="{583E2182-77C1-4D98-8C9C-ED7BF0A85B9B}" srcOrd="0" destOrd="1" presId="urn:microsoft.com/office/officeart/2005/8/layout/list1"/>
    <dgm:cxn modelId="{54934F98-1708-40C5-A389-1BE8AA5863BA}" srcId="{0716E462-4BEF-48A6-8F29-CDC3324B8A59}" destId="{C5371FBC-0821-49C9-B777-76565CD1C028}" srcOrd="1" destOrd="0" parTransId="{3736227E-A641-4215-B484-87885B4C83B0}" sibTransId="{EA84EF2B-89EC-436D-A34F-48F0A9F3222B}"/>
    <dgm:cxn modelId="{304F05A7-4B57-43D4-A1EE-7942D83A647F}" srcId="{0716E462-4BEF-48A6-8F29-CDC3324B8A59}" destId="{6B4171B2-6931-44AC-A6F5-CB84F0776E42}" srcOrd="2" destOrd="0" parTransId="{28C5BFF1-6CEC-4681-A904-1DFC7EBC6B14}" sibTransId="{995CD7B0-0218-415B-93F4-DBEEF828BFBF}"/>
    <dgm:cxn modelId="{017A61AD-C8F0-453F-8662-29AE269134F6}" srcId="{73EC7730-7814-42AE-9E6F-2FDBF1C1770C}" destId="{61BB36FB-8F3C-49E0-B71C-D6402321A71C}" srcOrd="1" destOrd="0" parTransId="{EE49D35D-D80E-4B41-86A5-B23E08A56343}" sibTransId="{1183FE42-6537-4CB6-80E6-C985E6FE499F}"/>
    <dgm:cxn modelId="{2D6852B0-E2EA-4127-8866-2D86D83C4D87}" srcId="{B2559907-7702-48CC-9219-C17CBEEE7A0D}" destId="{BBEAFC74-98B6-4F69-88C6-06D2B045ACAC}" srcOrd="0" destOrd="0" parTransId="{9643A62F-4E90-4404-8DA6-058C202EBCF7}" sibTransId="{9E9E01F7-FA45-47FB-A642-5E2A2FC9217A}"/>
    <dgm:cxn modelId="{06FCCBB0-D0F0-4382-8958-2632D6B3A22B}" srcId="{73EC7730-7814-42AE-9E6F-2FDBF1C1770C}" destId="{D7C2A5C1-EE4D-418B-A3A6-4999110CF4A3}" srcOrd="0" destOrd="0" parTransId="{F83DB843-1B7C-4F65-AB5C-BAEB7F019A16}" sibTransId="{7B63A4D5-5A40-4F44-A8F1-BF77093B5937}"/>
    <dgm:cxn modelId="{6225B1C6-1300-46D4-BD19-F8E00D598751}" type="presOf" srcId="{B2559907-7702-48CC-9219-C17CBEEE7A0D}" destId="{EC2BF8AA-8CDA-4DD6-8A4C-29D2AB540036}" srcOrd="0" destOrd="3" presId="urn:microsoft.com/office/officeart/2005/8/layout/list1"/>
    <dgm:cxn modelId="{1700CBD0-015C-4ADC-9ABD-8D75A7493182}" type="presOf" srcId="{C5371FBC-0821-49C9-B777-76565CD1C028}" destId="{BF4DA664-0820-443B-91BD-159F0E17CA3F}" srcOrd="1" destOrd="0" presId="urn:microsoft.com/office/officeart/2005/8/layout/list1"/>
    <dgm:cxn modelId="{CAEDA3E8-B2B1-4619-A39F-013ABE2FD005}" type="presOf" srcId="{AF928070-6DD3-4EC9-84E1-DC9F627618E1}" destId="{EC2BF8AA-8CDA-4DD6-8A4C-29D2AB540036}" srcOrd="0" destOrd="0" presId="urn:microsoft.com/office/officeart/2005/8/layout/list1"/>
    <dgm:cxn modelId="{B10C68EE-E89C-45D3-8C69-00F57EBDC20A}" srcId="{73EC7730-7814-42AE-9E6F-2FDBF1C1770C}" destId="{38C2EFBC-8554-41E2-8275-F282E4EA8F5C}" srcOrd="2" destOrd="0" parTransId="{ED8C3DBF-6ECF-4080-BB80-EE819789ABA9}" sibTransId="{A786CA44-D037-491C-95AB-B1F7C576FD07}"/>
    <dgm:cxn modelId="{E1D1C4F2-EECB-4F02-9910-D0A8D377FC68}" srcId="{38C2EFBC-8554-41E2-8275-F282E4EA8F5C}" destId="{C27F933D-7929-41CD-B9E9-2833AEDCACE9}" srcOrd="0" destOrd="0" parTransId="{7707D62E-F8AA-45E0-9A1B-24B648280E9E}" sibTransId="{04C9F880-9604-43D3-B1AF-3CA046C3530C}"/>
    <dgm:cxn modelId="{F2C95A60-2A09-4254-84C0-7F22FFA3842C}" type="presParOf" srcId="{F4E0B40A-AEAC-4EE5-88D1-2CD9B0637C2D}" destId="{889403F8-D4C6-4740-B88B-2069A2B17B2E}" srcOrd="0" destOrd="0" presId="urn:microsoft.com/office/officeart/2005/8/layout/list1"/>
    <dgm:cxn modelId="{8ADBD7B3-0714-423F-9264-F89A36383943}" type="presParOf" srcId="{889403F8-D4C6-4740-B88B-2069A2B17B2E}" destId="{301548DB-E656-48F0-9A8F-7707F28FBCDA}" srcOrd="0" destOrd="0" presId="urn:microsoft.com/office/officeart/2005/8/layout/list1"/>
    <dgm:cxn modelId="{CD74820F-49DF-43BA-A96C-4CC1A42EEEAD}" type="presParOf" srcId="{889403F8-D4C6-4740-B88B-2069A2B17B2E}" destId="{699EA79D-8809-4158-9342-3D3952E70258}" srcOrd="1" destOrd="0" presId="urn:microsoft.com/office/officeart/2005/8/layout/list1"/>
    <dgm:cxn modelId="{89FE97F9-F437-4DB3-83C4-E8DDC2B24B38}" type="presParOf" srcId="{F4E0B40A-AEAC-4EE5-88D1-2CD9B0637C2D}" destId="{425168F0-BB1E-489B-9435-7111172DCCFC}" srcOrd="1" destOrd="0" presId="urn:microsoft.com/office/officeart/2005/8/layout/list1"/>
    <dgm:cxn modelId="{8BD67458-8943-4D7A-ADD7-5DC08C569AA6}" type="presParOf" srcId="{F4E0B40A-AEAC-4EE5-88D1-2CD9B0637C2D}" destId="{D6172E00-F20A-4E09-B972-0B22CFB79D51}" srcOrd="2" destOrd="0" presId="urn:microsoft.com/office/officeart/2005/8/layout/list1"/>
    <dgm:cxn modelId="{48CD9781-CD8A-42ED-B187-84ED0C558F93}" type="presParOf" srcId="{F4E0B40A-AEAC-4EE5-88D1-2CD9B0637C2D}" destId="{836266C4-7947-45D6-8283-1C4194AE8B84}" srcOrd="3" destOrd="0" presId="urn:microsoft.com/office/officeart/2005/8/layout/list1"/>
    <dgm:cxn modelId="{508F6124-C1D2-40B1-B1B7-5DF15A0EAE8F}" type="presParOf" srcId="{F4E0B40A-AEAC-4EE5-88D1-2CD9B0637C2D}" destId="{FF8085ED-2936-47B0-A2B8-2702DE521D8D}" srcOrd="4" destOrd="0" presId="urn:microsoft.com/office/officeart/2005/8/layout/list1"/>
    <dgm:cxn modelId="{5EF5BF37-C357-43F6-96D7-46874E3A3836}" type="presParOf" srcId="{FF8085ED-2936-47B0-A2B8-2702DE521D8D}" destId="{709CECC5-F8D8-43E7-AAEA-9121424F4CD5}" srcOrd="0" destOrd="0" presId="urn:microsoft.com/office/officeart/2005/8/layout/list1"/>
    <dgm:cxn modelId="{606ADFE7-BFBD-4497-A4A9-83A0DEA325CD}" type="presParOf" srcId="{FF8085ED-2936-47B0-A2B8-2702DE521D8D}" destId="{BF4DA664-0820-443B-91BD-159F0E17CA3F}" srcOrd="1" destOrd="0" presId="urn:microsoft.com/office/officeart/2005/8/layout/list1"/>
    <dgm:cxn modelId="{08174466-1D57-4671-B322-FD6B7764BCFA}" type="presParOf" srcId="{F4E0B40A-AEAC-4EE5-88D1-2CD9B0637C2D}" destId="{42E0569D-9890-4186-A0CD-C1560F4BBF5D}" srcOrd="5" destOrd="0" presId="urn:microsoft.com/office/officeart/2005/8/layout/list1"/>
    <dgm:cxn modelId="{9826BBBA-629C-4E0C-B0B8-A0563B8878ED}" type="presParOf" srcId="{F4E0B40A-AEAC-4EE5-88D1-2CD9B0637C2D}" destId="{583E2182-77C1-4D98-8C9C-ED7BF0A85B9B}" srcOrd="6" destOrd="0" presId="urn:microsoft.com/office/officeart/2005/8/layout/list1"/>
    <dgm:cxn modelId="{C3E3281D-1996-4080-A94E-116FC8DD7BF2}" type="presParOf" srcId="{F4E0B40A-AEAC-4EE5-88D1-2CD9B0637C2D}" destId="{6F6AEDDF-50CA-4D99-AAEC-09E9D1F5AFAF}" srcOrd="7" destOrd="0" presId="urn:microsoft.com/office/officeart/2005/8/layout/list1"/>
    <dgm:cxn modelId="{F1E17B83-D22E-41C6-906C-B11A44B18B37}" type="presParOf" srcId="{F4E0B40A-AEAC-4EE5-88D1-2CD9B0637C2D}" destId="{CEB5DE40-5CB3-4D61-B275-7194EA143F17}" srcOrd="8" destOrd="0" presId="urn:microsoft.com/office/officeart/2005/8/layout/list1"/>
    <dgm:cxn modelId="{6AB27222-B0E4-4526-BC78-582E5D576530}" type="presParOf" srcId="{CEB5DE40-5CB3-4D61-B275-7194EA143F17}" destId="{FF8E6D07-BFE4-46AB-8084-015BECC401BB}" srcOrd="0" destOrd="0" presId="urn:microsoft.com/office/officeart/2005/8/layout/list1"/>
    <dgm:cxn modelId="{90C39C41-0CDF-4340-814E-8B6002585D4E}" type="presParOf" srcId="{CEB5DE40-5CB3-4D61-B275-7194EA143F17}" destId="{EA5DC716-EEBB-4DBB-86BD-F0C00BC46AD9}" srcOrd="1" destOrd="0" presId="urn:microsoft.com/office/officeart/2005/8/layout/list1"/>
    <dgm:cxn modelId="{DE222E8E-8112-4186-9FD9-DF2BA5F5B905}" type="presParOf" srcId="{F4E0B40A-AEAC-4EE5-88D1-2CD9B0637C2D}" destId="{0BA7BCCC-C10A-45C4-8C09-8C1C19FEB0F1}" srcOrd="9" destOrd="0" presId="urn:microsoft.com/office/officeart/2005/8/layout/list1"/>
    <dgm:cxn modelId="{10D00D2F-0973-4628-8C1F-305931287CCE}" type="presParOf" srcId="{F4E0B40A-AEAC-4EE5-88D1-2CD9B0637C2D}" destId="{EC2BF8AA-8CDA-4DD6-8A4C-29D2AB540036}"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209C7D-98D0-4137-9885-B0F1CF43FDF9}" type="doc">
      <dgm:prSet loTypeId="urn:microsoft.com/office/officeart/2005/8/layout/vList5" loCatId="list" qsTypeId="urn:microsoft.com/office/officeart/2005/8/quickstyle/simple2" qsCatId="simple" csTypeId="urn:microsoft.com/office/officeart/2005/8/colors/accent2_2" csCatId="accent2" phldr="1"/>
      <dgm:spPr/>
      <dgm:t>
        <a:bodyPr/>
        <a:lstStyle/>
        <a:p>
          <a:endParaRPr lang="en-US"/>
        </a:p>
      </dgm:t>
    </dgm:pt>
    <dgm:pt modelId="{05018E47-808A-40AF-9D97-35AAC4E2F388}">
      <dgm:prSet/>
      <dgm:spPr/>
      <dgm:t>
        <a:bodyPr/>
        <a:lstStyle/>
        <a:p>
          <a:r>
            <a:rPr lang="nl-NL" dirty="0"/>
            <a:t>Het IMG stuurt op doorlooptijden</a:t>
          </a:r>
          <a:endParaRPr lang="en-US" dirty="0"/>
        </a:p>
      </dgm:t>
    </dgm:pt>
    <dgm:pt modelId="{B63D1724-2D60-4AFD-868E-B1AEA10D0DBA}" type="parTrans" cxnId="{E3AE548D-DB7D-45C7-BB57-785B3B28D564}">
      <dgm:prSet/>
      <dgm:spPr/>
      <dgm:t>
        <a:bodyPr/>
        <a:lstStyle/>
        <a:p>
          <a:endParaRPr lang="en-US"/>
        </a:p>
      </dgm:t>
    </dgm:pt>
    <dgm:pt modelId="{5520423C-488E-4613-8C19-B0E62E3D1F49}" type="sibTrans" cxnId="{E3AE548D-DB7D-45C7-BB57-785B3B28D564}">
      <dgm:prSet/>
      <dgm:spPr/>
      <dgm:t>
        <a:bodyPr/>
        <a:lstStyle/>
        <a:p>
          <a:endParaRPr lang="en-US"/>
        </a:p>
      </dgm:t>
    </dgm:pt>
    <dgm:pt modelId="{5F537A0D-2B2D-46D7-86E9-BB6188040EC6}">
      <dgm:prSet/>
      <dgm:spPr/>
      <dgm:t>
        <a:bodyPr/>
        <a:lstStyle/>
        <a:p>
          <a:r>
            <a:rPr lang="nl-NL" dirty="0"/>
            <a:t>Veel schades niet meegenomen </a:t>
          </a:r>
          <a:endParaRPr lang="en-US" dirty="0"/>
        </a:p>
      </dgm:t>
    </dgm:pt>
    <dgm:pt modelId="{B9B404B9-45BA-43C4-BFCE-B6F54DB2E72E}" type="parTrans" cxnId="{1CFBFCCB-3514-4DD0-9275-41B2A8C7E580}">
      <dgm:prSet/>
      <dgm:spPr/>
      <dgm:t>
        <a:bodyPr/>
        <a:lstStyle/>
        <a:p>
          <a:endParaRPr lang="en-US"/>
        </a:p>
      </dgm:t>
    </dgm:pt>
    <dgm:pt modelId="{5C80ACDD-2E7D-49A6-B22F-7DDB837C59CF}" type="sibTrans" cxnId="{1CFBFCCB-3514-4DD0-9275-41B2A8C7E580}">
      <dgm:prSet/>
      <dgm:spPr/>
      <dgm:t>
        <a:bodyPr/>
        <a:lstStyle/>
        <a:p>
          <a:endParaRPr lang="en-US"/>
        </a:p>
      </dgm:t>
    </dgm:pt>
    <dgm:pt modelId="{A62D856A-5F02-4E73-98C8-F2BB1997738D}">
      <dgm:prSet/>
      <dgm:spPr/>
      <dgm:t>
        <a:bodyPr/>
        <a:lstStyle/>
        <a:p>
          <a:r>
            <a:rPr lang="nl-NL" dirty="0"/>
            <a:t>Bewoners moeten zelf schades aanwijzen</a:t>
          </a:r>
          <a:endParaRPr lang="en-US" dirty="0"/>
        </a:p>
      </dgm:t>
    </dgm:pt>
    <dgm:pt modelId="{C4235EDE-4F05-437C-8775-E16ED98FE3FF}" type="parTrans" cxnId="{D3A6FC12-B11B-40DF-B8F2-46ADDBEE92E2}">
      <dgm:prSet/>
      <dgm:spPr/>
      <dgm:t>
        <a:bodyPr/>
        <a:lstStyle/>
        <a:p>
          <a:endParaRPr lang="en-US"/>
        </a:p>
      </dgm:t>
    </dgm:pt>
    <dgm:pt modelId="{D4E73856-6541-4343-8935-98388E5113D7}" type="sibTrans" cxnId="{D3A6FC12-B11B-40DF-B8F2-46ADDBEE92E2}">
      <dgm:prSet/>
      <dgm:spPr/>
      <dgm:t>
        <a:bodyPr/>
        <a:lstStyle/>
        <a:p>
          <a:endParaRPr lang="en-US"/>
        </a:p>
      </dgm:t>
    </dgm:pt>
    <dgm:pt modelId="{B6AA256E-6F93-4B63-B461-4624ACAE2276}">
      <dgm:prSet/>
      <dgm:spPr/>
      <dgm:t>
        <a:bodyPr/>
        <a:lstStyle/>
        <a:p>
          <a:r>
            <a:rPr lang="nl-NL" dirty="0"/>
            <a:t>Nieuwe schades</a:t>
          </a:r>
          <a:endParaRPr lang="en-US" dirty="0"/>
        </a:p>
      </dgm:t>
    </dgm:pt>
    <dgm:pt modelId="{F6E066AA-4222-4A26-A16F-040F226B78B1}" type="parTrans" cxnId="{D0F98C6A-C9CE-44DC-8DF4-FEE20DB8EB7B}">
      <dgm:prSet/>
      <dgm:spPr/>
      <dgm:t>
        <a:bodyPr/>
        <a:lstStyle/>
        <a:p>
          <a:endParaRPr lang="en-US"/>
        </a:p>
      </dgm:t>
    </dgm:pt>
    <dgm:pt modelId="{9ABD5D08-61F2-44A5-8F32-856B220D84E0}" type="sibTrans" cxnId="{D0F98C6A-C9CE-44DC-8DF4-FEE20DB8EB7B}">
      <dgm:prSet/>
      <dgm:spPr/>
      <dgm:t>
        <a:bodyPr/>
        <a:lstStyle/>
        <a:p>
          <a:endParaRPr lang="en-US"/>
        </a:p>
      </dgm:t>
    </dgm:pt>
    <dgm:pt modelId="{FA06E97E-DF81-40B6-98F4-A0275ACA1D3F}" type="pres">
      <dgm:prSet presAssocID="{A2209C7D-98D0-4137-9885-B0F1CF43FDF9}" presName="Name0" presStyleCnt="0">
        <dgm:presLayoutVars>
          <dgm:dir/>
          <dgm:animLvl val="lvl"/>
          <dgm:resizeHandles val="exact"/>
        </dgm:presLayoutVars>
      </dgm:prSet>
      <dgm:spPr/>
    </dgm:pt>
    <dgm:pt modelId="{A576F1EB-7841-4F01-BCD7-A5116437B2C8}" type="pres">
      <dgm:prSet presAssocID="{05018E47-808A-40AF-9D97-35AAC4E2F388}" presName="linNode" presStyleCnt="0"/>
      <dgm:spPr/>
    </dgm:pt>
    <dgm:pt modelId="{D3206EEE-4C0E-4462-99E8-EA0510F91E86}" type="pres">
      <dgm:prSet presAssocID="{05018E47-808A-40AF-9D97-35AAC4E2F388}" presName="parentText" presStyleLbl="node1" presStyleIdx="0" presStyleCnt="4" custScaleX="277778">
        <dgm:presLayoutVars>
          <dgm:chMax val="1"/>
          <dgm:bulletEnabled val="1"/>
        </dgm:presLayoutVars>
      </dgm:prSet>
      <dgm:spPr/>
    </dgm:pt>
    <dgm:pt modelId="{6196F0B2-7B2F-4E1B-BA95-F7E7288C85BD}" type="pres">
      <dgm:prSet presAssocID="{5520423C-488E-4613-8C19-B0E62E3D1F49}" presName="sp" presStyleCnt="0"/>
      <dgm:spPr/>
    </dgm:pt>
    <dgm:pt modelId="{102A8841-DD2C-4620-9466-4EE3024172B4}" type="pres">
      <dgm:prSet presAssocID="{5F537A0D-2B2D-46D7-86E9-BB6188040EC6}" presName="linNode" presStyleCnt="0"/>
      <dgm:spPr/>
    </dgm:pt>
    <dgm:pt modelId="{BFEBAD27-7446-43A2-A2AB-90F24AB4E8DE}" type="pres">
      <dgm:prSet presAssocID="{5F537A0D-2B2D-46D7-86E9-BB6188040EC6}" presName="parentText" presStyleLbl="node1" presStyleIdx="1" presStyleCnt="4" custScaleX="277778">
        <dgm:presLayoutVars>
          <dgm:chMax val="1"/>
          <dgm:bulletEnabled val="1"/>
        </dgm:presLayoutVars>
      </dgm:prSet>
      <dgm:spPr/>
    </dgm:pt>
    <dgm:pt modelId="{F41B47BD-C68D-4AD7-8400-12D432E2DBC1}" type="pres">
      <dgm:prSet presAssocID="{5C80ACDD-2E7D-49A6-B22F-7DDB837C59CF}" presName="sp" presStyleCnt="0"/>
      <dgm:spPr/>
    </dgm:pt>
    <dgm:pt modelId="{0AE94883-31F5-446D-AC05-165A602A6E69}" type="pres">
      <dgm:prSet presAssocID="{A62D856A-5F02-4E73-98C8-F2BB1997738D}" presName="linNode" presStyleCnt="0"/>
      <dgm:spPr/>
    </dgm:pt>
    <dgm:pt modelId="{10EBA0C7-3C58-4BF9-82BA-0F79CFC6F2FD}" type="pres">
      <dgm:prSet presAssocID="{A62D856A-5F02-4E73-98C8-F2BB1997738D}" presName="parentText" presStyleLbl="node1" presStyleIdx="2" presStyleCnt="4" custScaleX="277778">
        <dgm:presLayoutVars>
          <dgm:chMax val="1"/>
          <dgm:bulletEnabled val="1"/>
        </dgm:presLayoutVars>
      </dgm:prSet>
      <dgm:spPr/>
    </dgm:pt>
    <dgm:pt modelId="{5E75E548-452C-414B-A9BB-9A91F514E5AF}" type="pres">
      <dgm:prSet presAssocID="{D4E73856-6541-4343-8935-98388E5113D7}" presName="sp" presStyleCnt="0"/>
      <dgm:spPr/>
    </dgm:pt>
    <dgm:pt modelId="{6D6098A6-F71F-4366-8F88-85D892D2F3AE}" type="pres">
      <dgm:prSet presAssocID="{B6AA256E-6F93-4B63-B461-4624ACAE2276}" presName="linNode" presStyleCnt="0"/>
      <dgm:spPr/>
    </dgm:pt>
    <dgm:pt modelId="{F463A310-F5CA-497A-8BD4-3036C1320123}" type="pres">
      <dgm:prSet presAssocID="{B6AA256E-6F93-4B63-B461-4624ACAE2276}" presName="parentText" presStyleLbl="node1" presStyleIdx="3" presStyleCnt="4" custScaleX="277778">
        <dgm:presLayoutVars>
          <dgm:chMax val="1"/>
          <dgm:bulletEnabled val="1"/>
        </dgm:presLayoutVars>
      </dgm:prSet>
      <dgm:spPr/>
    </dgm:pt>
  </dgm:ptLst>
  <dgm:cxnLst>
    <dgm:cxn modelId="{D3A6FC12-B11B-40DF-B8F2-46ADDBEE92E2}" srcId="{A2209C7D-98D0-4137-9885-B0F1CF43FDF9}" destId="{A62D856A-5F02-4E73-98C8-F2BB1997738D}" srcOrd="2" destOrd="0" parTransId="{C4235EDE-4F05-437C-8775-E16ED98FE3FF}" sibTransId="{D4E73856-6541-4343-8935-98388E5113D7}"/>
    <dgm:cxn modelId="{7D52695D-F5AC-4FF5-B15A-EC208EE88B4A}" type="presOf" srcId="{B6AA256E-6F93-4B63-B461-4624ACAE2276}" destId="{F463A310-F5CA-497A-8BD4-3036C1320123}" srcOrd="0" destOrd="0" presId="urn:microsoft.com/office/officeart/2005/8/layout/vList5"/>
    <dgm:cxn modelId="{80702F5E-6FFB-4797-8DE4-ED50B4B6C8A2}" type="presOf" srcId="{5F537A0D-2B2D-46D7-86E9-BB6188040EC6}" destId="{BFEBAD27-7446-43A2-A2AB-90F24AB4E8DE}" srcOrd="0" destOrd="0" presId="urn:microsoft.com/office/officeart/2005/8/layout/vList5"/>
    <dgm:cxn modelId="{1BBEEC60-3D0D-45A6-A27D-4FB3D660D2ED}" type="presOf" srcId="{A2209C7D-98D0-4137-9885-B0F1CF43FDF9}" destId="{FA06E97E-DF81-40B6-98F4-A0275ACA1D3F}" srcOrd="0" destOrd="0" presId="urn:microsoft.com/office/officeart/2005/8/layout/vList5"/>
    <dgm:cxn modelId="{D0F98C6A-C9CE-44DC-8DF4-FEE20DB8EB7B}" srcId="{A2209C7D-98D0-4137-9885-B0F1CF43FDF9}" destId="{B6AA256E-6F93-4B63-B461-4624ACAE2276}" srcOrd="3" destOrd="0" parTransId="{F6E066AA-4222-4A26-A16F-040F226B78B1}" sibTransId="{9ABD5D08-61F2-44A5-8F32-856B220D84E0}"/>
    <dgm:cxn modelId="{E3AE548D-DB7D-45C7-BB57-785B3B28D564}" srcId="{A2209C7D-98D0-4137-9885-B0F1CF43FDF9}" destId="{05018E47-808A-40AF-9D97-35AAC4E2F388}" srcOrd="0" destOrd="0" parTransId="{B63D1724-2D60-4AFD-868E-B1AEA10D0DBA}" sibTransId="{5520423C-488E-4613-8C19-B0E62E3D1F49}"/>
    <dgm:cxn modelId="{DCEB499B-6610-4325-B851-1ED2F18FBFFA}" type="presOf" srcId="{A62D856A-5F02-4E73-98C8-F2BB1997738D}" destId="{10EBA0C7-3C58-4BF9-82BA-0F79CFC6F2FD}" srcOrd="0" destOrd="0" presId="urn:microsoft.com/office/officeart/2005/8/layout/vList5"/>
    <dgm:cxn modelId="{41CACAC0-EDB2-4581-830C-2C3BA9A736FE}" type="presOf" srcId="{05018E47-808A-40AF-9D97-35AAC4E2F388}" destId="{D3206EEE-4C0E-4462-99E8-EA0510F91E86}" srcOrd="0" destOrd="0" presId="urn:microsoft.com/office/officeart/2005/8/layout/vList5"/>
    <dgm:cxn modelId="{1CFBFCCB-3514-4DD0-9275-41B2A8C7E580}" srcId="{A2209C7D-98D0-4137-9885-B0F1CF43FDF9}" destId="{5F537A0D-2B2D-46D7-86E9-BB6188040EC6}" srcOrd="1" destOrd="0" parTransId="{B9B404B9-45BA-43C4-BFCE-B6F54DB2E72E}" sibTransId="{5C80ACDD-2E7D-49A6-B22F-7DDB837C59CF}"/>
    <dgm:cxn modelId="{0F0BC72A-2B9B-494C-BC9C-B2032AE6A448}" type="presParOf" srcId="{FA06E97E-DF81-40B6-98F4-A0275ACA1D3F}" destId="{A576F1EB-7841-4F01-BCD7-A5116437B2C8}" srcOrd="0" destOrd="0" presId="urn:microsoft.com/office/officeart/2005/8/layout/vList5"/>
    <dgm:cxn modelId="{2C3B232C-416D-4096-8722-EFDD154AFFFE}" type="presParOf" srcId="{A576F1EB-7841-4F01-BCD7-A5116437B2C8}" destId="{D3206EEE-4C0E-4462-99E8-EA0510F91E86}" srcOrd="0" destOrd="0" presId="urn:microsoft.com/office/officeart/2005/8/layout/vList5"/>
    <dgm:cxn modelId="{E6DD01CD-7EAA-43C9-A409-F2CD023748E0}" type="presParOf" srcId="{FA06E97E-DF81-40B6-98F4-A0275ACA1D3F}" destId="{6196F0B2-7B2F-4E1B-BA95-F7E7288C85BD}" srcOrd="1" destOrd="0" presId="urn:microsoft.com/office/officeart/2005/8/layout/vList5"/>
    <dgm:cxn modelId="{CD96F8AD-E7D1-488A-8BEC-3CC5CA88ED68}" type="presParOf" srcId="{FA06E97E-DF81-40B6-98F4-A0275ACA1D3F}" destId="{102A8841-DD2C-4620-9466-4EE3024172B4}" srcOrd="2" destOrd="0" presId="urn:microsoft.com/office/officeart/2005/8/layout/vList5"/>
    <dgm:cxn modelId="{6405084A-2719-4F2D-BA37-E854CD731937}" type="presParOf" srcId="{102A8841-DD2C-4620-9466-4EE3024172B4}" destId="{BFEBAD27-7446-43A2-A2AB-90F24AB4E8DE}" srcOrd="0" destOrd="0" presId="urn:microsoft.com/office/officeart/2005/8/layout/vList5"/>
    <dgm:cxn modelId="{D8038F89-7D42-47CE-99BE-3C10F66FA2BD}" type="presParOf" srcId="{FA06E97E-DF81-40B6-98F4-A0275ACA1D3F}" destId="{F41B47BD-C68D-4AD7-8400-12D432E2DBC1}" srcOrd="3" destOrd="0" presId="urn:microsoft.com/office/officeart/2005/8/layout/vList5"/>
    <dgm:cxn modelId="{A250F2B4-E949-415A-9965-CC28A3C21F13}" type="presParOf" srcId="{FA06E97E-DF81-40B6-98F4-A0275ACA1D3F}" destId="{0AE94883-31F5-446D-AC05-165A602A6E69}" srcOrd="4" destOrd="0" presId="urn:microsoft.com/office/officeart/2005/8/layout/vList5"/>
    <dgm:cxn modelId="{129834E3-9C5A-48CD-AC36-049C657A1312}" type="presParOf" srcId="{0AE94883-31F5-446D-AC05-165A602A6E69}" destId="{10EBA0C7-3C58-4BF9-82BA-0F79CFC6F2FD}" srcOrd="0" destOrd="0" presId="urn:microsoft.com/office/officeart/2005/8/layout/vList5"/>
    <dgm:cxn modelId="{335E3FD0-1D70-4B15-BDEC-2A3A0F8B4C9C}" type="presParOf" srcId="{FA06E97E-DF81-40B6-98F4-A0275ACA1D3F}" destId="{5E75E548-452C-414B-A9BB-9A91F514E5AF}" srcOrd="5" destOrd="0" presId="urn:microsoft.com/office/officeart/2005/8/layout/vList5"/>
    <dgm:cxn modelId="{0250E484-6FA9-4FCD-B33A-ED118E0B6776}" type="presParOf" srcId="{FA06E97E-DF81-40B6-98F4-A0275ACA1D3F}" destId="{6D6098A6-F71F-4366-8F88-85D892D2F3AE}" srcOrd="6" destOrd="0" presId="urn:microsoft.com/office/officeart/2005/8/layout/vList5"/>
    <dgm:cxn modelId="{2D39AC9D-2C6D-4402-8228-5095C855FE01}" type="presParOf" srcId="{6D6098A6-F71F-4366-8F88-85D892D2F3AE}" destId="{F463A310-F5CA-497A-8BD4-3036C1320123}"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405970-9B83-4285-AA9F-10A71FBCDCD1}" type="doc">
      <dgm:prSet loTypeId="urn:microsoft.com/office/officeart/2005/8/layout/list1" loCatId="list" qsTypeId="urn:microsoft.com/office/officeart/2005/8/quickstyle/simple4" qsCatId="simple" csTypeId="urn:microsoft.com/office/officeart/2005/8/colors/accent2_2" csCatId="accent2" phldr="1"/>
      <dgm:spPr/>
      <dgm:t>
        <a:bodyPr/>
        <a:lstStyle/>
        <a:p>
          <a:endParaRPr lang="en-US"/>
        </a:p>
      </dgm:t>
    </dgm:pt>
    <dgm:pt modelId="{0330383E-1A1C-4A5F-8453-6CD053216832}">
      <dgm:prSet/>
      <dgm:spPr/>
      <dgm:t>
        <a:bodyPr/>
        <a:lstStyle/>
        <a:p>
          <a:r>
            <a:rPr lang="nl-NL" dirty="0" err="1"/>
            <a:t>Nul-meting</a:t>
          </a:r>
          <a:endParaRPr lang="en-US" dirty="0"/>
        </a:p>
      </dgm:t>
    </dgm:pt>
    <dgm:pt modelId="{CE7978C5-FE23-4902-A81F-3B271174D2C7}" type="parTrans" cxnId="{95B424BE-751C-4C72-A495-73B35A0B0DA7}">
      <dgm:prSet/>
      <dgm:spPr/>
      <dgm:t>
        <a:bodyPr/>
        <a:lstStyle/>
        <a:p>
          <a:endParaRPr lang="en-US"/>
        </a:p>
      </dgm:t>
    </dgm:pt>
    <dgm:pt modelId="{4E62EB48-DF07-4D67-9E4F-169C7C8EEC95}" type="sibTrans" cxnId="{95B424BE-751C-4C72-A495-73B35A0B0DA7}">
      <dgm:prSet/>
      <dgm:spPr/>
      <dgm:t>
        <a:bodyPr/>
        <a:lstStyle/>
        <a:p>
          <a:endParaRPr lang="en-US"/>
        </a:p>
      </dgm:t>
    </dgm:pt>
    <dgm:pt modelId="{A9C4A75F-1642-4B24-A215-007635F7BA00}">
      <dgm:prSet/>
      <dgm:spPr/>
      <dgm:t>
        <a:bodyPr/>
        <a:lstStyle/>
        <a:p>
          <a:r>
            <a:rPr lang="nl-NL"/>
            <a:t>Eerste schademelding. </a:t>
          </a:r>
          <a:endParaRPr lang="en-US"/>
        </a:p>
      </dgm:t>
    </dgm:pt>
    <dgm:pt modelId="{8F5FE18C-2394-4996-A24C-5779B64F9F08}" type="parTrans" cxnId="{3D99A872-96EA-4085-A0C9-424BD0FDA32E}">
      <dgm:prSet/>
      <dgm:spPr/>
      <dgm:t>
        <a:bodyPr/>
        <a:lstStyle/>
        <a:p>
          <a:endParaRPr lang="en-US"/>
        </a:p>
      </dgm:t>
    </dgm:pt>
    <dgm:pt modelId="{E65B7A46-8F36-4743-A05C-CCB8531B637A}" type="sibTrans" cxnId="{3D99A872-96EA-4085-A0C9-424BD0FDA32E}">
      <dgm:prSet/>
      <dgm:spPr/>
      <dgm:t>
        <a:bodyPr/>
        <a:lstStyle/>
        <a:p>
          <a:endParaRPr lang="en-US"/>
        </a:p>
      </dgm:t>
    </dgm:pt>
    <dgm:pt modelId="{A46DDFF6-8C3F-4F64-BD65-E9E5F074D016}">
      <dgm:prSet/>
      <dgm:spPr/>
      <dgm:t>
        <a:bodyPr/>
        <a:lstStyle/>
        <a:p>
          <a:r>
            <a:rPr lang="nl-NL" dirty="0"/>
            <a:t>Van A tot Z. </a:t>
          </a:r>
          <a:endParaRPr lang="en-US" dirty="0"/>
        </a:p>
      </dgm:t>
    </dgm:pt>
    <dgm:pt modelId="{9442E64C-D384-4833-95FE-811E5B7FBE33}" type="parTrans" cxnId="{7ED31FAA-6D96-48EB-B268-7AC0C130A8C5}">
      <dgm:prSet/>
      <dgm:spPr/>
      <dgm:t>
        <a:bodyPr/>
        <a:lstStyle/>
        <a:p>
          <a:endParaRPr lang="en-US"/>
        </a:p>
      </dgm:t>
    </dgm:pt>
    <dgm:pt modelId="{05E736E1-0F37-4E14-AB1F-E3730D45A64E}" type="sibTrans" cxnId="{7ED31FAA-6D96-48EB-B268-7AC0C130A8C5}">
      <dgm:prSet/>
      <dgm:spPr/>
      <dgm:t>
        <a:bodyPr/>
        <a:lstStyle/>
        <a:p>
          <a:endParaRPr lang="en-US"/>
        </a:p>
      </dgm:t>
    </dgm:pt>
    <dgm:pt modelId="{D9F340E2-E5E8-4FBB-A433-9530C84D61A8}">
      <dgm:prSet/>
      <dgm:spPr/>
      <dgm:t>
        <a:bodyPr/>
        <a:lstStyle/>
        <a:p>
          <a:r>
            <a:rPr lang="nl-NL"/>
            <a:t>Second Opinion</a:t>
          </a:r>
          <a:endParaRPr lang="en-US"/>
        </a:p>
      </dgm:t>
    </dgm:pt>
    <dgm:pt modelId="{6998BA7B-8F52-42B0-BB5E-5D5779C5451F}" type="parTrans" cxnId="{D0166052-E46F-4439-97F4-10AF6C69B65A}">
      <dgm:prSet/>
      <dgm:spPr/>
      <dgm:t>
        <a:bodyPr/>
        <a:lstStyle/>
        <a:p>
          <a:endParaRPr lang="en-US"/>
        </a:p>
      </dgm:t>
    </dgm:pt>
    <dgm:pt modelId="{D4C9F52D-A2BC-40ED-BC45-E7B1D4E190E7}" type="sibTrans" cxnId="{D0166052-E46F-4439-97F4-10AF6C69B65A}">
      <dgm:prSet/>
      <dgm:spPr/>
      <dgm:t>
        <a:bodyPr/>
        <a:lstStyle/>
        <a:p>
          <a:endParaRPr lang="en-US"/>
        </a:p>
      </dgm:t>
    </dgm:pt>
    <dgm:pt modelId="{3DEB0BDF-125B-4D77-92E0-441C4D212306}">
      <dgm:prSet/>
      <dgm:spPr/>
      <dgm:t>
        <a:bodyPr/>
        <a:lstStyle/>
        <a:p>
          <a:r>
            <a:rPr lang="nl-NL" dirty="0"/>
            <a:t>Vergelijken eerder rapport</a:t>
          </a:r>
          <a:endParaRPr lang="en-US" dirty="0"/>
        </a:p>
      </dgm:t>
    </dgm:pt>
    <dgm:pt modelId="{7A35BA0A-9383-4330-8345-EABBF08AA808}" type="parTrans" cxnId="{502AEFCF-E671-44F2-B858-EDFCEACBF7C9}">
      <dgm:prSet/>
      <dgm:spPr/>
      <dgm:t>
        <a:bodyPr/>
        <a:lstStyle/>
        <a:p>
          <a:endParaRPr lang="en-US"/>
        </a:p>
      </dgm:t>
    </dgm:pt>
    <dgm:pt modelId="{2D3667D6-0814-4A2A-82C1-D231747CC8E7}" type="sibTrans" cxnId="{502AEFCF-E671-44F2-B858-EDFCEACBF7C9}">
      <dgm:prSet/>
      <dgm:spPr/>
      <dgm:t>
        <a:bodyPr/>
        <a:lstStyle/>
        <a:p>
          <a:endParaRPr lang="en-US"/>
        </a:p>
      </dgm:t>
    </dgm:pt>
    <dgm:pt modelId="{03880F10-B637-424B-AC3F-889BF3402E12}">
      <dgm:prSet/>
      <dgm:spPr/>
      <dgm:t>
        <a:bodyPr/>
        <a:lstStyle/>
        <a:p>
          <a:r>
            <a:rPr lang="nl-NL"/>
            <a:t>Herzien van eerdere schademeldingen</a:t>
          </a:r>
          <a:endParaRPr lang="en-US"/>
        </a:p>
      </dgm:t>
    </dgm:pt>
    <dgm:pt modelId="{7597F24E-16FB-4E5E-94E9-6F3C966D694E}" type="parTrans" cxnId="{7A2C3C6B-6BC7-49F1-B38C-36D6969DF4E3}">
      <dgm:prSet/>
      <dgm:spPr/>
      <dgm:t>
        <a:bodyPr/>
        <a:lstStyle/>
        <a:p>
          <a:endParaRPr lang="en-US"/>
        </a:p>
      </dgm:t>
    </dgm:pt>
    <dgm:pt modelId="{A12262C9-19C7-4A97-929A-30D8952E3980}" type="sibTrans" cxnId="{7A2C3C6B-6BC7-49F1-B38C-36D6969DF4E3}">
      <dgm:prSet/>
      <dgm:spPr/>
      <dgm:t>
        <a:bodyPr/>
        <a:lstStyle/>
        <a:p>
          <a:endParaRPr lang="en-US"/>
        </a:p>
      </dgm:t>
    </dgm:pt>
    <dgm:pt modelId="{611A4BF7-E0E2-41B9-A710-6E9540DCA679}">
      <dgm:prSet/>
      <dgm:spPr/>
      <dgm:t>
        <a:bodyPr/>
        <a:lstStyle/>
        <a:p>
          <a:r>
            <a:rPr lang="nl-NL" dirty="0"/>
            <a:t>Achterhalen van nieuwe, niet-geclaimde schades</a:t>
          </a:r>
          <a:endParaRPr lang="en-US" dirty="0"/>
        </a:p>
      </dgm:t>
    </dgm:pt>
    <dgm:pt modelId="{B0232F8B-3134-4207-BBA9-E9FF37B9D0AA}" type="parTrans" cxnId="{4564BE7B-C7C1-4CAA-AC9D-813C6B887DE5}">
      <dgm:prSet/>
      <dgm:spPr/>
      <dgm:t>
        <a:bodyPr/>
        <a:lstStyle/>
        <a:p>
          <a:endParaRPr lang="en-US"/>
        </a:p>
      </dgm:t>
    </dgm:pt>
    <dgm:pt modelId="{6F250B99-E797-4CA4-A26E-3788E2106C62}" type="sibTrans" cxnId="{4564BE7B-C7C1-4CAA-AC9D-813C6B887DE5}">
      <dgm:prSet/>
      <dgm:spPr/>
      <dgm:t>
        <a:bodyPr/>
        <a:lstStyle/>
        <a:p>
          <a:endParaRPr lang="en-US"/>
        </a:p>
      </dgm:t>
    </dgm:pt>
    <dgm:pt modelId="{A1B61BD6-5473-47DB-90CF-09CFD2C96689}">
      <dgm:prSet/>
      <dgm:spPr/>
      <dgm:t>
        <a:bodyPr/>
        <a:lstStyle/>
        <a:p>
          <a:r>
            <a:rPr lang="nl-NL" dirty="0"/>
            <a:t>Herzien van eerdere, verergerde schades </a:t>
          </a:r>
          <a:endParaRPr lang="en-US" dirty="0"/>
        </a:p>
      </dgm:t>
    </dgm:pt>
    <dgm:pt modelId="{5E957B45-C5A6-4DB7-81C0-7520F51F7796}" type="parTrans" cxnId="{9B9781BA-C7FC-4334-9CB2-2AE86A897857}">
      <dgm:prSet/>
      <dgm:spPr/>
      <dgm:t>
        <a:bodyPr/>
        <a:lstStyle/>
        <a:p>
          <a:endParaRPr lang="en-US"/>
        </a:p>
      </dgm:t>
    </dgm:pt>
    <dgm:pt modelId="{5A58FD13-4482-4136-9580-99DC1D8D815C}" type="sibTrans" cxnId="{9B9781BA-C7FC-4334-9CB2-2AE86A897857}">
      <dgm:prSet/>
      <dgm:spPr/>
      <dgm:t>
        <a:bodyPr/>
        <a:lstStyle/>
        <a:p>
          <a:endParaRPr lang="en-US"/>
        </a:p>
      </dgm:t>
    </dgm:pt>
    <dgm:pt modelId="{67BDE567-E6EB-4449-88EB-4031361C4534}">
      <dgm:prSet/>
      <dgm:spPr/>
      <dgm:t>
        <a:bodyPr/>
        <a:lstStyle/>
        <a:p>
          <a:r>
            <a:rPr lang="nl-NL" dirty="0"/>
            <a:t>Zienswijzen/ bezwaren</a:t>
          </a:r>
          <a:endParaRPr lang="en-US" dirty="0"/>
        </a:p>
      </dgm:t>
    </dgm:pt>
    <dgm:pt modelId="{40C96ABD-1DF6-4E79-A6EC-4EDA32FCBA55}" type="parTrans" cxnId="{0E36C04F-2832-44FD-9F48-84EFC12D4D56}">
      <dgm:prSet/>
      <dgm:spPr/>
      <dgm:t>
        <a:bodyPr/>
        <a:lstStyle/>
        <a:p>
          <a:endParaRPr lang="en-US"/>
        </a:p>
      </dgm:t>
    </dgm:pt>
    <dgm:pt modelId="{748825C0-5E8F-4D04-A6F4-1EDC9C1A7750}" type="sibTrans" cxnId="{0E36C04F-2832-44FD-9F48-84EFC12D4D56}">
      <dgm:prSet/>
      <dgm:spPr/>
      <dgm:t>
        <a:bodyPr/>
        <a:lstStyle/>
        <a:p>
          <a:endParaRPr lang="en-US"/>
        </a:p>
      </dgm:t>
    </dgm:pt>
    <dgm:pt modelId="{F24C8063-3F6F-46F2-BCFE-4A85BE5AB7F9}">
      <dgm:prSet/>
      <dgm:spPr/>
      <dgm:t>
        <a:bodyPr/>
        <a:lstStyle/>
        <a:p>
          <a:r>
            <a:rPr lang="en-US" dirty="0"/>
            <a:t>Veel </a:t>
          </a:r>
          <a:r>
            <a:rPr lang="en-US" dirty="0" err="1"/>
            <a:t>schades</a:t>
          </a:r>
          <a:r>
            <a:rPr lang="en-US" dirty="0"/>
            <a:t> </a:t>
          </a:r>
          <a:r>
            <a:rPr lang="en-US" dirty="0" err="1"/>
            <a:t>worden</a:t>
          </a:r>
          <a:r>
            <a:rPr lang="en-US" dirty="0"/>
            <a:t> </a:t>
          </a:r>
          <a:r>
            <a:rPr lang="en-US" dirty="0" err="1"/>
            <a:t>onjuist</a:t>
          </a:r>
          <a:r>
            <a:rPr lang="en-US" dirty="0"/>
            <a:t> </a:t>
          </a:r>
          <a:r>
            <a:rPr lang="en-US" dirty="0" err="1"/>
            <a:t>gemetern</a:t>
          </a:r>
          <a:endParaRPr lang="en-US" dirty="0"/>
        </a:p>
      </dgm:t>
    </dgm:pt>
    <dgm:pt modelId="{DAB3F062-5FF1-4173-A7F2-F32161369776}" type="parTrans" cxnId="{B5B5A0ED-FF99-489A-BCF3-184DA4515C9F}">
      <dgm:prSet/>
      <dgm:spPr/>
      <dgm:t>
        <a:bodyPr/>
        <a:lstStyle/>
        <a:p>
          <a:endParaRPr lang="en-US"/>
        </a:p>
      </dgm:t>
    </dgm:pt>
    <dgm:pt modelId="{BB8FF169-88AB-4556-891D-11ACAC442B42}" type="sibTrans" cxnId="{B5B5A0ED-FF99-489A-BCF3-184DA4515C9F}">
      <dgm:prSet/>
      <dgm:spPr/>
      <dgm:t>
        <a:bodyPr/>
        <a:lstStyle/>
        <a:p>
          <a:endParaRPr lang="en-US"/>
        </a:p>
      </dgm:t>
    </dgm:pt>
    <dgm:pt modelId="{D1FA0B43-B9E0-42AC-A3B5-7B22EC70D8F9}">
      <dgm:prSet/>
      <dgm:spPr/>
      <dgm:t>
        <a:bodyPr/>
        <a:lstStyle/>
        <a:p>
          <a:r>
            <a:rPr lang="en-US" dirty="0" err="1"/>
            <a:t>Verslaglegging</a:t>
          </a:r>
          <a:r>
            <a:rPr lang="en-US" dirty="0"/>
            <a:t> </a:t>
          </a:r>
          <a:r>
            <a:rPr lang="en-US" dirty="0" err="1"/>
            <a:t>voor</a:t>
          </a:r>
          <a:r>
            <a:rPr lang="en-US" dirty="0"/>
            <a:t> </a:t>
          </a:r>
          <a:r>
            <a:rPr lang="en-US" dirty="0" err="1"/>
            <a:t>verbouwing</a:t>
          </a:r>
          <a:endParaRPr lang="en-US" dirty="0"/>
        </a:p>
      </dgm:t>
    </dgm:pt>
    <dgm:pt modelId="{522FE12D-0384-405F-858A-7C284EDE9C78}" type="parTrans" cxnId="{690179B6-DD6D-4019-8AF6-7A0EF95D6045}">
      <dgm:prSet/>
      <dgm:spPr/>
      <dgm:t>
        <a:bodyPr/>
        <a:lstStyle/>
        <a:p>
          <a:endParaRPr lang="nl-NL"/>
        </a:p>
      </dgm:t>
    </dgm:pt>
    <dgm:pt modelId="{401C505D-A935-45F3-A97D-F74D3DFE068B}" type="sibTrans" cxnId="{690179B6-DD6D-4019-8AF6-7A0EF95D6045}">
      <dgm:prSet/>
      <dgm:spPr/>
      <dgm:t>
        <a:bodyPr/>
        <a:lstStyle/>
        <a:p>
          <a:endParaRPr lang="nl-NL"/>
        </a:p>
      </dgm:t>
    </dgm:pt>
    <dgm:pt modelId="{55866CAA-9264-40B0-A003-DC835DAA9B61}">
      <dgm:prSet/>
      <dgm:spPr/>
      <dgm:t>
        <a:bodyPr/>
        <a:lstStyle/>
        <a:p>
          <a:r>
            <a:rPr lang="en-US" dirty="0" err="1"/>
            <a:t>Calculatie</a:t>
          </a:r>
          <a:r>
            <a:rPr lang="en-US" dirty="0"/>
            <a:t> op basis van </a:t>
          </a:r>
          <a:r>
            <a:rPr lang="en-US" dirty="0" err="1"/>
            <a:t>een</a:t>
          </a:r>
          <a:r>
            <a:rPr lang="en-US" dirty="0"/>
            <a:t> </a:t>
          </a:r>
          <a:r>
            <a:rPr lang="en-US" dirty="0" err="1"/>
            <a:t>vooropname</a:t>
          </a:r>
          <a:r>
            <a:rPr lang="en-US" dirty="0"/>
            <a:t>.</a:t>
          </a:r>
        </a:p>
      </dgm:t>
    </dgm:pt>
    <dgm:pt modelId="{2027BA4F-36C8-450C-BE62-E276E35DB2AB}" type="parTrans" cxnId="{8F7C5545-6E34-43D6-BA0B-9CE9D837E43C}">
      <dgm:prSet/>
      <dgm:spPr/>
      <dgm:t>
        <a:bodyPr/>
        <a:lstStyle/>
        <a:p>
          <a:endParaRPr lang="nl-NL"/>
        </a:p>
      </dgm:t>
    </dgm:pt>
    <dgm:pt modelId="{FC44C047-2AA9-4B12-A69E-49E19BE0228F}" type="sibTrans" cxnId="{8F7C5545-6E34-43D6-BA0B-9CE9D837E43C}">
      <dgm:prSet/>
      <dgm:spPr/>
      <dgm:t>
        <a:bodyPr/>
        <a:lstStyle/>
        <a:p>
          <a:endParaRPr lang="nl-NL"/>
        </a:p>
      </dgm:t>
    </dgm:pt>
    <dgm:pt modelId="{360F1A7B-A584-4C2C-B0FE-847F5BA0E9A4}">
      <dgm:prSet/>
      <dgm:spPr/>
      <dgm:t>
        <a:bodyPr/>
        <a:lstStyle/>
        <a:p>
          <a:r>
            <a:rPr lang="en-US" dirty="0" err="1"/>
            <a:t>Schades</a:t>
          </a:r>
          <a:r>
            <a:rPr lang="en-US" dirty="0"/>
            <a:t> </a:t>
          </a:r>
          <a:r>
            <a:rPr lang="en-US" dirty="0" err="1"/>
            <a:t>worden</a:t>
          </a:r>
          <a:r>
            <a:rPr lang="en-US" dirty="0"/>
            <a:t> </a:t>
          </a:r>
          <a:r>
            <a:rPr lang="en-US" dirty="0" err="1"/>
            <a:t>onvolledig</a:t>
          </a:r>
          <a:r>
            <a:rPr lang="en-US" dirty="0"/>
            <a:t> </a:t>
          </a:r>
          <a:r>
            <a:rPr lang="en-US" dirty="0" err="1"/>
            <a:t>beoordeeld</a:t>
          </a:r>
          <a:endParaRPr lang="en-US" dirty="0"/>
        </a:p>
      </dgm:t>
    </dgm:pt>
    <dgm:pt modelId="{3E4F4A30-493D-428D-9E24-B8A2B0C4C128}" type="parTrans" cxnId="{0CD3B9EF-CD0D-405F-B2F2-9C816C5D8D94}">
      <dgm:prSet/>
      <dgm:spPr/>
      <dgm:t>
        <a:bodyPr/>
        <a:lstStyle/>
        <a:p>
          <a:endParaRPr lang="nl-NL"/>
        </a:p>
      </dgm:t>
    </dgm:pt>
    <dgm:pt modelId="{1A054A0B-FE5C-42EC-B28E-755C25BB32BB}" type="sibTrans" cxnId="{0CD3B9EF-CD0D-405F-B2F2-9C816C5D8D94}">
      <dgm:prSet/>
      <dgm:spPr/>
      <dgm:t>
        <a:bodyPr/>
        <a:lstStyle/>
        <a:p>
          <a:endParaRPr lang="nl-NL"/>
        </a:p>
      </dgm:t>
    </dgm:pt>
    <dgm:pt modelId="{BE8AE44D-B09E-4326-BD45-F96D7B62811C}">
      <dgm:prSet/>
      <dgm:spPr/>
      <dgm:t>
        <a:bodyPr/>
        <a:lstStyle/>
        <a:p>
          <a:r>
            <a:rPr lang="en-US" dirty="0" err="1"/>
            <a:t>Kosteposten</a:t>
          </a:r>
          <a:r>
            <a:rPr lang="en-US" dirty="0"/>
            <a:t> </a:t>
          </a:r>
          <a:r>
            <a:rPr lang="en-US" dirty="0" err="1"/>
            <a:t>worden</a:t>
          </a:r>
          <a:r>
            <a:rPr lang="en-US" dirty="0"/>
            <a:t> </a:t>
          </a:r>
          <a:r>
            <a:rPr lang="en-US" dirty="0" err="1"/>
            <a:t>onvolledig</a:t>
          </a:r>
          <a:r>
            <a:rPr lang="en-US" dirty="0"/>
            <a:t> </a:t>
          </a:r>
          <a:r>
            <a:rPr lang="en-US" dirty="0" err="1"/>
            <a:t>meegerekend</a:t>
          </a:r>
          <a:endParaRPr lang="en-US" dirty="0"/>
        </a:p>
      </dgm:t>
    </dgm:pt>
    <dgm:pt modelId="{3D094622-5B3B-4267-B027-6A326085B109}" type="parTrans" cxnId="{F8E753C8-AF53-488E-AD20-C1BFE9C506EF}">
      <dgm:prSet/>
      <dgm:spPr/>
      <dgm:t>
        <a:bodyPr/>
        <a:lstStyle/>
        <a:p>
          <a:endParaRPr lang="nl-NL"/>
        </a:p>
      </dgm:t>
    </dgm:pt>
    <dgm:pt modelId="{0D75EACD-3BFF-4111-8D36-8C44D4415550}" type="sibTrans" cxnId="{F8E753C8-AF53-488E-AD20-C1BFE9C506EF}">
      <dgm:prSet/>
      <dgm:spPr/>
      <dgm:t>
        <a:bodyPr/>
        <a:lstStyle/>
        <a:p>
          <a:endParaRPr lang="nl-NL"/>
        </a:p>
      </dgm:t>
    </dgm:pt>
    <dgm:pt modelId="{1EA82F6C-605A-4756-AE13-4870A2D01B6A}">
      <dgm:prSet/>
      <dgm:spPr/>
      <dgm:t>
        <a:bodyPr/>
        <a:lstStyle/>
        <a:p>
          <a:endParaRPr lang="en-US" dirty="0"/>
        </a:p>
      </dgm:t>
    </dgm:pt>
    <dgm:pt modelId="{4993AE69-23B6-430B-97BE-3008B3244E1D}" type="parTrans" cxnId="{13D3A280-EF6D-44A0-97DC-B08DE01812E6}">
      <dgm:prSet/>
      <dgm:spPr/>
      <dgm:t>
        <a:bodyPr/>
        <a:lstStyle/>
        <a:p>
          <a:endParaRPr lang="nl-NL"/>
        </a:p>
      </dgm:t>
    </dgm:pt>
    <dgm:pt modelId="{34ADE0D6-1615-43C1-B567-957361F40691}" type="sibTrans" cxnId="{13D3A280-EF6D-44A0-97DC-B08DE01812E6}">
      <dgm:prSet/>
      <dgm:spPr/>
      <dgm:t>
        <a:bodyPr/>
        <a:lstStyle/>
        <a:p>
          <a:endParaRPr lang="nl-NL"/>
        </a:p>
      </dgm:t>
    </dgm:pt>
    <dgm:pt modelId="{2E4693A2-E8BE-4472-925C-05E4540F516F}">
      <dgm:prSet/>
      <dgm:spPr/>
      <dgm:t>
        <a:bodyPr/>
        <a:lstStyle/>
        <a:p>
          <a:r>
            <a:rPr lang="en-US" dirty="0" err="1"/>
            <a:t>Schades</a:t>
          </a:r>
          <a:r>
            <a:rPr lang="en-US" dirty="0"/>
            <a:t> </a:t>
          </a:r>
          <a:r>
            <a:rPr lang="en-US" dirty="0" err="1"/>
            <a:t>worden</a:t>
          </a:r>
          <a:r>
            <a:rPr lang="en-US" dirty="0"/>
            <a:t> op </a:t>
          </a:r>
          <a:r>
            <a:rPr lang="en-US" dirty="0" err="1"/>
            <a:t>schade</a:t>
          </a:r>
          <a:r>
            <a:rPr lang="en-US" dirty="0"/>
            <a:t> </a:t>
          </a:r>
          <a:r>
            <a:rPr lang="en-US" dirty="0" err="1"/>
            <a:t>niveau</a:t>
          </a:r>
          <a:r>
            <a:rPr lang="en-US" dirty="0"/>
            <a:t> </a:t>
          </a:r>
          <a:r>
            <a:rPr lang="en-US" dirty="0" err="1"/>
            <a:t>beoordeeld</a:t>
          </a:r>
          <a:r>
            <a:rPr lang="en-US" dirty="0"/>
            <a:t> in </a:t>
          </a:r>
          <a:r>
            <a:rPr lang="en-US" dirty="0" err="1"/>
            <a:t>plaats</a:t>
          </a:r>
          <a:r>
            <a:rPr lang="en-US" dirty="0"/>
            <a:t> van op </a:t>
          </a:r>
          <a:r>
            <a:rPr lang="en-US" dirty="0" err="1"/>
            <a:t>ruimte</a:t>
          </a:r>
          <a:r>
            <a:rPr lang="en-US" dirty="0"/>
            <a:t> </a:t>
          </a:r>
          <a:r>
            <a:rPr lang="en-US" dirty="0" err="1"/>
            <a:t>niveau</a:t>
          </a:r>
          <a:endParaRPr lang="en-US" dirty="0"/>
        </a:p>
      </dgm:t>
    </dgm:pt>
    <dgm:pt modelId="{0F87862A-5D6C-47CC-9072-74701B63D2B7}" type="parTrans" cxnId="{152A4991-AA11-43FA-B2BA-E2A8DDFBA8B0}">
      <dgm:prSet/>
      <dgm:spPr/>
      <dgm:t>
        <a:bodyPr/>
        <a:lstStyle/>
        <a:p>
          <a:endParaRPr lang="nl-NL"/>
        </a:p>
      </dgm:t>
    </dgm:pt>
    <dgm:pt modelId="{4A60284B-95F1-40D8-A900-44BE10C651E0}" type="sibTrans" cxnId="{152A4991-AA11-43FA-B2BA-E2A8DDFBA8B0}">
      <dgm:prSet/>
      <dgm:spPr/>
      <dgm:t>
        <a:bodyPr/>
        <a:lstStyle/>
        <a:p>
          <a:endParaRPr lang="nl-NL"/>
        </a:p>
      </dgm:t>
    </dgm:pt>
    <dgm:pt modelId="{E1CB5847-84D1-4362-90B8-85FD34A1DB40}" type="pres">
      <dgm:prSet presAssocID="{B2405970-9B83-4285-AA9F-10A71FBCDCD1}" presName="linear" presStyleCnt="0">
        <dgm:presLayoutVars>
          <dgm:dir/>
          <dgm:animLvl val="lvl"/>
          <dgm:resizeHandles val="exact"/>
        </dgm:presLayoutVars>
      </dgm:prSet>
      <dgm:spPr/>
    </dgm:pt>
    <dgm:pt modelId="{F8CE522B-9020-4BBF-A200-7B1B3A58D0D4}" type="pres">
      <dgm:prSet presAssocID="{0330383E-1A1C-4A5F-8453-6CD053216832}" presName="parentLin" presStyleCnt="0"/>
      <dgm:spPr/>
    </dgm:pt>
    <dgm:pt modelId="{2A1F0E74-DAF9-418C-A077-9D15DB9ECF59}" type="pres">
      <dgm:prSet presAssocID="{0330383E-1A1C-4A5F-8453-6CD053216832}" presName="parentLeftMargin" presStyleLbl="node1" presStyleIdx="0" presStyleCnt="4"/>
      <dgm:spPr/>
    </dgm:pt>
    <dgm:pt modelId="{D2BF8363-0873-47D6-BAFE-3EEB1D2FD465}" type="pres">
      <dgm:prSet presAssocID="{0330383E-1A1C-4A5F-8453-6CD053216832}" presName="parentText" presStyleLbl="node1" presStyleIdx="0" presStyleCnt="4">
        <dgm:presLayoutVars>
          <dgm:chMax val="0"/>
          <dgm:bulletEnabled val="1"/>
        </dgm:presLayoutVars>
      </dgm:prSet>
      <dgm:spPr/>
    </dgm:pt>
    <dgm:pt modelId="{595FAF81-2CBC-412D-927B-A6A9A19B340A}" type="pres">
      <dgm:prSet presAssocID="{0330383E-1A1C-4A5F-8453-6CD053216832}" presName="negativeSpace" presStyleCnt="0"/>
      <dgm:spPr/>
    </dgm:pt>
    <dgm:pt modelId="{CB4C86A7-731A-49A0-BAAF-29B062258178}" type="pres">
      <dgm:prSet presAssocID="{0330383E-1A1C-4A5F-8453-6CD053216832}" presName="childText" presStyleLbl="conFgAcc1" presStyleIdx="0" presStyleCnt="4">
        <dgm:presLayoutVars>
          <dgm:bulletEnabled val="1"/>
        </dgm:presLayoutVars>
      </dgm:prSet>
      <dgm:spPr/>
    </dgm:pt>
    <dgm:pt modelId="{A7D52272-BD41-463B-AA46-F199DF62351B}" type="pres">
      <dgm:prSet presAssocID="{4E62EB48-DF07-4D67-9E4F-169C7C8EEC95}" presName="spaceBetweenRectangles" presStyleCnt="0"/>
      <dgm:spPr/>
    </dgm:pt>
    <dgm:pt modelId="{B7FA04EA-11F7-4079-AF4B-C90487B2AB50}" type="pres">
      <dgm:prSet presAssocID="{D9F340E2-E5E8-4FBB-A433-9530C84D61A8}" presName="parentLin" presStyleCnt="0"/>
      <dgm:spPr/>
    </dgm:pt>
    <dgm:pt modelId="{7480F633-EE4C-404F-90AD-D08BF22A5DC0}" type="pres">
      <dgm:prSet presAssocID="{D9F340E2-E5E8-4FBB-A433-9530C84D61A8}" presName="parentLeftMargin" presStyleLbl="node1" presStyleIdx="0" presStyleCnt="4"/>
      <dgm:spPr/>
    </dgm:pt>
    <dgm:pt modelId="{CEC813C8-65A9-447B-ADDE-6629B092949D}" type="pres">
      <dgm:prSet presAssocID="{D9F340E2-E5E8-4FBB-A433-9530C84D61A8}" presName="parentText" presStyleLbl="node1" presStyleIdx="1" presStyleCnt="4">
        <dgm:presLayoutVars>
          <dgm:chMax val="0"/>
          <dgm:bulletEnabled val="1"/>
        </dgm:presLayoutVars>
      </dgm:prSet>
      <dgm:spPr/>
    </dgm:pt>
    <dgm:pt modelId="{AF6301A1-0161-4673-B4C3-792348A9AD18}" type="pres">
      <dgm:prSet presAssocID="{D9F340E2-E5E8-4FBB-A433-9530C84D61A8}" presName="negativeSpace" presStyleCnt="0"/>
      <dgm:spPr/>
    </dgm:pt>
    <dgm:pt modelId="{E3ABEA70-68C7-4E8F-BC7B-6694EEECEB33}" type="pres">
      <dgm:prSet presAssocID="{D9F340E2-E5E8-4FBB-A433-9530C84D61A8}" presName="childText" presStyleLbl="conFgAcc1" presStyleIdx="1" presStyleCnt="4">
        <dgm:presLayoutVars>
          <dgm:bulletEnabled val="1"/>
        </dgm:presLayoutVars>
      </dgm:prSet>
      <dgm:spPr/>
    </dgm:pt>
    <dgm:pt modelId="{9F5D99AE-EC8C-4216-A3B2-D7C11E42C268}" type="pres">
      <dgm:prSet presAssocID="{D4C9F52D-A2BC-40ED-BC45-E7B1D4E190E7}" presName="spaceBetweenRectangles" presStyleCnt="0"/>
      <dgm:spPr/>
    </dgm:pt>
    <dgm:pt modelId="{944F057E-8E20-4998-B1A3-B7B426EC3211}" type="pres">
      <dgm:prSet presAssocID="{67BDE567-E6EB-4449-88EB-4031361C4534}" presName="parentLin" presStyleCnt="0"/>
      <dgm:spPr/>
    </dgm:pt>
    <dgm:pt modelId="{985B233A-6863-4F06-A2CF-DC82BE6A204A}" type="pres">
      <dgm:prSet presAssocID="{67BDE567-E6EB-4449-88EB-4031361C4534}" presName="parentLeftMargin" presStyleLbl="node1" presStyleIdx="1" presStyleCnt="4"/>
      <dgm:spPr/>
    </dgm:pt>
    <dgm:pt modelId="{09C52CA3-3BDA-4705-876B-9540C67349B7}" type="pres">
      <dgm:prSet presAssocID="{67BDE567-E6EB-4449-88EB-4031361C4534}" presName="parentText" presStyleLbl="node1" presStyleIdx="2" presStyleCnt="4">
        <dgm:presLayoutVars>
          <dgm:chMax val="0"/>
          <dgm:bulletEnabled val="1"/>
        </dgm:presLayoutVars>
      </dgm:prSet>
      <dgm:spPr/>
    </dgm:pt>
    <dgm:pt modelId="{37DD9883-2B27-4D69-9B1F-D37B4616D223}" type="pres">
      <dgm:prSet presAssocID="{67BDE567-E6EB-4449-88EB-4031361C4534}" presName="negativeSpace" presStyleCnt="0"/>
      <dgm:spPr/>
    </dgm:pt>
    <dgm:pt modelId="{333F0AEF-64B9-4FF4-83B0-5DFD177665D1}" type="pres">
      <dgm:prSet presAssocID="{67BDE567-E6EB-4449-88EB-4031361C4534}" presName="childText" presStyleLbl="conFgAcc1" presStyleIdx="2" presStyleCnt="4">
        <dgm:presLayoutVars>
          <dgm:bulletEnabled val="1"/>
        </dgm:presLayoutVars>
      </dgm:prSet>
      <dgm:spPr/>
    </dgm:pt>
    <dgm:pt modelId="{DD3D4215-2D47-44D8-84B3-8FA29CB8F7F7}" type="pres">
      <dgm:prSet presAssocID="{748825C0-5E8F-4D04-A6F4-1EDC9C1A7750}" presName="spaceBetweenRectangles" presStyleCnt="0"/>
      <dgm:spPr/>
    </dgm:pt>
    <dgm:pt modelId="{36A250E7-7B56-499B-9F39-B9EA62C143FB}" type="pres">
      <dgm:prSet presAssocID="{D1FA0B43-B9E0-42AC-A3B5-7B22EC70D8F9}" presName="parentLin" presStyleCnt="0"/>
      <dgm:spPr/>
    </dgm:pt>
    <dgm:pt modelId="{35B8209C-4334-428B-8EDC-9E35A42F67EF}" type="pres">
      <dgm:prSet presAssocID="{D1FA0B43-B9E0-42AC-A3B5-7B22EC70D8F9}" presName="parentLeftMargin" presStyleLbl="node1" presStyleIdx="2" presStyleCnt="4"/>
      <dgm:spPr/>
    </dgm:pt>
    <dgm:pt modelId="{AFEA9BE6-5905-4E50-8A17-C23F78A70A36}" type="pres">
      <dgm:prSet presAssocID="{D1FA0B43-B9E0-42AC-A3B5-7B22EC70D8F9}" presName="parentText" presStyleLbl="node1" presStyleIdx="3" presStyleCnt="4">
        <dgm:presLayoutVars>
          <dgm:chMax val="0"/>
          <dgm:bulletEnabled val="1"/>
        </dgm:presLayoutVars>
      </dgm:prSet>
      <dgm:spPr/>
    </dgm:pt>
    <dgm:pt modelId="{9BC23A57-0121-4807-B96B-748118ED5364}" type="pres">
      <dgm:prSet presAssocID="{D1FA0B43-B9E0-42AC-A3B5-7B22EC70D8F9}" presName="negativeSpace" presStyleCnt="0"/>
      <dgm:spPr/>
    </dgm:pt>
    <dgm:pt modelId="{8485C8E1-7855-4F1E-AE69-704F7EC1BFBE}" type="pres">
      <dgm:prSet presAssocID="{D1FA0B43-B9E0-42AC-A3B5-7B22EC70D8F9}" presName="childText" presStyleLbl="conFgAcc1" presStyleIdx="3" presStyleCnt="4">
        <dgm:presLayoutVars>
          <dgm:bulletEnabled val="1"/>
        </dgm:presLayoutVars>
      </dgm:prSet>
      <dgm:spPr/>
    </dgm:pt>
  </dgm:ptLst>
  <dgm:cxnLst>
    <dgm:cxn modelId="{64FDF602-E8D5-4A1E-BA9A-7AEBD0B2703D}" type="presOf" srcId="{67BDE567-E6EB-4449-88EB-4031361C4534}" destId="{09C52CA3-3BDA-4705-876B-9540C67349B7}" srcOrd="1" destOrd="0" presId="urn:microsoft.com/office/officeart/2005/8/layout/list1"/>
    <dgm:cxn modelId="{703D6D05-7ACD-440C-8A88-BDD8699B8D94}" type="presOf" srcId="{D9F340E2-E5E8-4FBB-A433-9530C84D61A8}" destId="{CEC813C8-65A9-447B-ADDE-6629B092949D}" srcOrd="1" destOrd="0" presId="urn:microsoft.com/office/officeart/2005/8/layout/list1"/>
    <dgm:cxn modelId="{B6E93421-97B7-4AC8-8F82-9DF27B9939D3}" type="presOf" srcId="{67BDE567-E6EB-4449-88EB-4031361C4534}" destId="{985B233A-6863-4F06-A2CF-DC82BE6A204A}" srcOrd="0" destOrd="0" presId="urn:microsoft.com/office/officeart/2005/8/layout/list1"/>
    <dgm:cxn modelId="{9097DB22-610E-451C-9BCA-85BFF2971B04}" type="presOf" srcId="{0330383E-1A1C-4A5F-8453-6CD053216832}" destId="{D2BF8363-0873-47D6-BAFE-3EEB1D2FD465}" srcOrd="1" destOrd="0" presId="urn:microsoft.com/office/officeart/2005/8/layout/list1"/>
    <dgm:cxn modelId="{0F74262A-BFB9-48B8-A811-2FE0669F95D5}" type="presOf" srcId="{D1FA0B43-B9E0-42AC-A3B5-7B22EC70D8F9}" destId="{AFEA9BE6-5905-4E50-8A17-C23F78A70A36}" srcOrd="1" destOrd="0" presId="urn:microsoft.com/office/officeart/2005/8/layout/list1"/>
    <dgm:cxn modelId="{18B2C533-3CE5-40D9-8ED5-725574EDF349}" type="presOf" srcId="{2E4693A2-E8BE-4472-925C-05E4540F516F}" destId="{333F0AEF-64B9-4FF4-83B0-5DFD177665D1}" srcOrd="0" destOrd="3" presId="urn:microsoft.com/office/officeart/2005/8/layout/list1"/>
    <dgm:cxn modelId="{7DCC3763-4DF9-4686-A738-4B5DEA07B776}" type="presOf" srcId="{A1B61BD6-5473-47DB-90CF-09CFD2C96689}" destId="{E3ABEA70-68C7-4E8F-BC7B-6694EEECEB33}" srcOrd="0" destOrd="3" presId="urn:microsoft.com/office/officeart/2005/8/layout/list1"/>
    <dgm:cxn modelId="{8F7C5545-6E34-43D6-BA0B-9CE9D837E43C}" srcId="{D1FA0B43-B9E0-42AC-A3B5-7B22EC70D8F9}" destId="{55866CAA-9264-40B0-A003-DC835DAA9B61}" srcOrd="0" destOrd="0" parTransId="{2027BA4F-36C8-450C-BE62-E276E35DB2AB}" sibTransId="{FC44C047-2AA9-4B12-A69E-49E19BE0228F}"/>
    <dgm:cxn modelId="{CC4C7466-1E84-4047-87D3-4157150F1154}" type="presOf" srcId="{360F1A7B-A584-4C2C-B0FE-847F5BA0E9A4}" destId="{333F0AEF-64B9-4FF4-83B0-5DFD177665D1}" srcOrd="0" destOrd="1" presId="urn:microsoft.com/office/officeart/2005/8/layout/list1"/>
    <dgm:cxn modelId="{1070A866-BA73-4BC2-8C6E-7022B91D005A}" type="presOf" srcId="{B2405970-9B83-4285-AA9F-10A71FBCDCD1}" destId="{E1CB5847-84D1-4362-90B8-85FD34A1DB40}" srcOrd="0" destOrd="0" presId="urn:microsoft.com/office/officeart/2005/8/layout/list1"/>
    <dgm:cxn modelId="{7A2C3C6B-6BC7-49F1-B38C-36D6969DF4E3}" srcId="{D9F340E2-E5E8-4FBB-A433-9530C84D61A8}" destId="{03880F10-B637-424B-AC3F-889BF3402E12}" srcOrd="1" destOrd="0" parTransId="{7597F24E-16FB-4E5E-94E9-6F3C966D694E}" sibTransId="{A12262C9-19C7-4A97-929A-30D8952E3980}"/>
    <dgm:cxn modelId="{D47D494D-AD61-4444-8558-BBD92D94CD8F}" type="presOf" srcId="{03880F10-B637-424B-AC3F-889BF3402E12}" destId="{E3ABEA70-68C7-4E8F-BC7B-6694EEECEB33}" srcOrd="0" destOrd="1" presId="urn:microsoft.com/office/officeart/2005/8/layout/list1"/>
    <dgm:cxn modelId="{0E36C04F-2832-44FD-9F48-84EFC12D4D56}" srcId="{B2405970-9B83-4285-AA9F-10A71FBCDCD1}" destId="{67BDE567-E6EB-4449-88EB-4031361C4534}" srcOrd="2" destOrd="0" parTransId="{40C96ABD-1DF6-4E79-A6EC-4EDA32FCBA55}" sibTransId="{748825C0-5E8F-4D04-A6F4-1EDC9C1A7750}"/>
    <dgm:cxn modelId="{D0166052-E46F-4439-97F4-10AF6C69B65A}" srcId="{B2405970-9B83-4285-AA9F-10A71FBCDCD1}" destId="{D9F340E2-E5E8-4FBB-A433-9530C84D61A8}" srcOrd="1" destOrd="0" parTransId="{6998BA7B-8F52-42B0-BB5E-5D5779C5451F}" sibTransId="{D4C9F52D-A2BC-40ED-BC45-E7B1D4E190E7}"/>
    <dgm:cxn modelId="{3D99A872-96EA-4085-A0C9-424BD0FDA32E}" srcId="{0330383E-1A1C-4A5F-8453-6CD053216832}" destId="{A9C4A75F-1642-4B24-A215-007635F7BA00}" srcOrd="0" destOrd="0" parTransId="{8F5FE18C-2394-4996-A24C-5779B64F9F08}" sibTransId="{E65B7A46-8F36-4743-A05C-CCB8531B637A}"/>
    <dgm:cxn modelId="{5F6A4576-2673-43D2-B5EA-F823306F80F2}" type="presOf" srcId="{55866CAA-9264-40B0-A003-DC835DAA9B61}" destId="{8485C8E1-7855-4F1E-AE69-704F7EC1BFBE}" srcOrd="0" destOrd="0" presId="urn:microsoft.com/office/officeart/2005/8/layout/list1"/>
    <dgm:cxn modelId="{001D4857-0ED9-4844-8EBF-05819D9BCD4D}" type="presOf" srcId="{1EA82F6C-605A-4756-AE13-4870A2D01B6A}" destId="{333F0AEF-64B9-4FF4-83B0-5DFD177665D1}" srcOrd="0" destOrd="4" presId="urn:microsoft.com/office/officeart/2005/8/layout/list1"/>
    <dgm:cxn modelId="{4564BE7B-C7C1-4CAA-AC9D-813C6B887DE5}" srcId="{D9F340E2-E5E8-4FBB-A433-9530C84D61A8}" destId="{611A4BF7-E0E2-41B9-A710-6E9540DCA679}" srcOrd="2" destOrd="0" parTransId="{B0232F8B-3134-4207-BBA9-E9FF37B9D0AA}" sibTransId="{6F250B99-E797-4CA4-A26E-3788E2106C62}"/>
    <dgm:cxn modelId="{13D3A280-EF6D-44A0-97DC-B08DE01812E6}" srcId="{67BDE567-E6EB-4449-88EB-4031361C4534}" destId="{1EA82F6C-605A-4756-AE13-4870A2D01B6A}" srcOrd="4" destOrd="0" parTransId="{4993AE69-23B6-430B-97BE-3008B3244E1D}" sibTransId="{34ADE0D6-1615-43C1-B567-957361F40691}"/>
    <dgm:cxn modelId="{D70E1E88-7087-4DE5-9690-FF5CEEADC359}" type="presOf" srcId="{D9F340E2-E5E8-4FBB-A433-9530C84D61A8}" destId="{7480F633-EE4C-404F-90AD-D08BF22A5DC0}" srcOrd="0" destOrd="0" presId="urn:microsoft.com/office/officeart/2005/8/layout/list1"/>
    <dgm:cxn modelId="{9BB51689-2960-4881-99A4-D2C25113EF1E}" type="presOf" srcId="{611A4BF7-E0E2-41B9-A710-6E9540DCA679}" destId="{E3ABEA70-68C7-4E8F-BC7B-6694EEECEB33}" srcOrd="0" destOrd="2" presId="urn:microsoft.com/office/officeart/2005/8/layout/list1"/>
    <dgm:cxn modelId="{6F42458B-030D-48CB-9B42-1E79597C406C}" type="presOf" srcId="{D1FA0B43-B9E0-42AC-A3B5-7B22EC70D8F9}" destId="{35B8209C-4334-428B-8EDC-9E35A42F67EF}" srcOrd="0" destOrd="0" presId="urn:microsoft.com/office/officeart/2005/8/layout/list1"/>
    <dgm:cxn modelId="{152A4991-AA11-43FA-B2BA-E2A8DDFBA8B0}" srcId="{67BDE567-E6EB-4449-88EB-4031361C4534}" destId="{2E4693A2-E8BE-4472-925C-05E4540F516F}" srcOrd="3" destOrd="0" parTransId="{0F87862A-5D6C-47CC-9072-74701B63D2B7}" sibTransId="{4A60284B-95F1-40D8-A900-44BE10C651E0}"/>
    <dgm:cxn modelId="{03E0CCA0-7BF5-491F-A814-C0DDEBA2DFB5}" type="presOf" srcId="{0330383E-1A1C-4A5F-8453-6CD053216832}" destId="{2A1F0E74-DAF9-418C-A077-9D15DB9ECF59}" srcOrd="0" destOrd="0" presId="urn:microsoft.com/office/officeart/2005/8/layout/list1"/>
    <dgm:cxn modelId="{7ED31FAA-6D96-48EB-B268-7AC0C130A8C5}" srcId="{0330383E-1A1C-4A5F-8453-6CD053216832}" destId="{A46DDFF6-8C3F-4F64-BD65-E9E5F074D016}" srcOrd="1" destOrd="0" parTransId="{9442E64C-D384-4833-95FE-811E5B7FBE33}" sibTransId="{05E736E1-0F37-4E14-AB1F-E3730D45A64E}"/>
    <dgm:cxn modelId="{A1F135AD-4001-4F64-8088-B4CF8B147288}" type="presOf" srcId="{A46DDFF6-8C3F-4F64-BD65-E9E5F074D016}" destId="{CB4C86A7-731A-49A0-BAAF-29B062258178}" srcOrd="0" destOrd="1" presId="urn:microsoft.com/office/officeart/2005/8/layout/list1"/>
    <dgm:cxn modelId="{E89367B5-10A2-431D-A52B-163E896CE9EC}" type="presOf" srcId="{3DEB0BDF-125B-4D77-92E0-441C4D212306}" destId="{E3ABEA70-68C7-4E8F-BC7B-6694EEECEB33}" srcOrd="0" destOrd="0" presId="urn:microsoft.com/office/officeart/2005/8/layout/list1"/>
    <dgm:cxn modelId="{690179B6-DD6D-4019-8AF6-7A0EF95D6045}" srcId="{B2405970-9B83-4285-AA9F-10A71FBCDCD1}" destId="{D1FA0B43-B9E0-42AC-A3B5-7B22EC70D8F9}" srcOrd="3" destOrd="0" parTransId="{522FE12D-0384-405F-858A-7C284EDE9C78}" sibTransId="{401C505D-A935-45F3-A97D-F74D3DFE068B}"/>
    <dgm:cxn modelId="{9B9781BA-C7FC-4334-9CB2-2AE86A897857}" srcId="{D9F340E2-E5E8-4FBB-A433-9530C84D61A8}" destId="{A1B61BD6-5473-47DB-90CF-09CFD2C96689}" srcOrd="3" destOrd="0" parTransId="{5E957B45-C5A6-4DB7-81C0-7520F51F7796}" sibTransId="{5A58FD13-4482-4136-9580-99DC1D8D815C}"/>
    <dgm:cxn modelId="{95B424BE-751C-4C72-A495-73B35A0B0DA7}" srcId="{B2405970-9B83-4285-AA9F-10A71FBCDCD1}" destId="{0330383E-1A1C-4A5F-8453-6CD053216832}" srcOrd="0" destOrd="0" parTransId="{CE7978C5-FE23-4902-A81F-3B271174D2C7}" sibTransId="{4E62EB48-DF07-4D67-9E4F-169C7C8EEC95}"/>
    <dgm:cxn modelId="{F8E753C8-AF53-488E-AD20-C1BFE9C506EF}" srcId="{67BDE567-E6EB-4449-88EB-4031361C4534}" destId="{BE8AE44D-B09E-4326-BD45-F96D7B62811C}" srcOrd="2" destOrd="0" parTransId="{3D094622-5B3B-4267-B027-6A326085B109}" sibTransId="{0D75EACD-3BFF-4111-8D36-8C44D4415550}"/>
    <dgm:cxn modelId="{502AEFCF-E671-44F2-B858-EDFCEACBF7C9}" srcId="{D9F340E2-E5E8-4FBB-A433-9530C84D61A8}" destId="{3DEB0BDF-125B-4D77-92E0-441C4D212306}" srcOrd="0" destOrd="0" parTransId="{7A35BA0A-9383-4330-8345-EABBF08AA808}" sibTransId="{2D3667D6-0814-4A2A-82C1-D231747CC8E7}"/>
    <dgm:cxn modelId="{8B7230DD-6530-47AC-BEE2-AED058E8E161}" type="presOf" srcId="{BE8AE44D-B09E-4326-BD45-F96D7B62811C}" destId="{333F0AEF-64B9-4FF4-83B0-5DFD177665D1}" srcOrd="0" destOrd="2" presId="urn:microsoft.com/office/officeart/2005/8/layout/list1"/>
    <dgm:cxn modelId="{B59FADE6-D2E5-488C-B369-30CF3242E4CD}" type="presOf" srcId="{A9C4A75F-1642-4B24-A215-007635F7BA00}" destId="{CB4C86A7-731A-49A0-BAAF-29B062258178}" srcOrd="0" destOrd="0" presId="urn:microsoft.com/office/officeart/2005/8/layout/list1"/>
    <dgm:cxn modelId="{E10DDAE9-632A-47C1-9F05-409C9294A98D}" type="presOf" srcId="{F24C8063-3F6F-46F2-BCFE-4A85BE5AB7F9}" destId="{333F0AEF-64B9-4FF4-83B0-5DFD177665D1}" srcOrd="0" destOrd="0" presId="urn:microsoft.com/office/officeart/2005/8/layout/list1"/>
    <dgm:cxn modelId="{B5B5A0ED-FF99-489A-BCF3-184DA4515C9F}" srcId="{67BDE567-E6EB-4449-88EB-4031361C4534}" destId="{F24C8063-3F6F-46F2-BCFE-4A85BE5AB7F9}" srcOrd="0" destOrd="0" parTransId="{DAB3F062-5FF1-4173-A7F2-F32161369776}" sibTransId="{BB8FF169-88AB-4556-891D-11ACAC442B42}"/>
    <dgm:cxn modelId="{0CD3B9EF-CD0D-405F-B2F2-9C816C5D8D94}" srcId="{67BDE567-E6EB-4449-88EB-4031361C4534}" destId="{360F1A7B-A584-4C2C-B0FE-847F5BA0E9A4}" srcOrd="1" destOrd="0" parTransId="{3E4F4A30-493D-428D-9E24-B8A2B0C4C128}" sibTransId="{1A054A0B-FE5C-42EC-B28E-755C25BB32BB}"/>
    <dgm:cxn modelId="{23E30D71-0849-4C97-BEE6-7F9365BF55BB}" type="presParOf" srcId="{E1CB5847-84D1-4362-90B8-85FD34A1DB40}" destId="{F8CE522B-9020-4BBF-A200-7B1B3A58D0D4}" srcOrd="0" destOrd="0" presId="urn:microsoft.com/office/officeart/2005/8/layout/list1"/>
    <dgm:cxn modelId="{3E3D780E-246F-4CF1-ACFD-7AE97300545F}" type="presParOf" srcId="{F8CE522B-9020-4BBF-A200-7B1B3A58D0D4}" destId="{2A1F0E74-DAF9-418C-A077-9D15DB9ECF59}" srcOrd="0" destOrd="0" presId="urn:microsoft.com/office/officeart/2005/8/layout/list1"/>
    <dgm:cxn modelId="{11C25865-52AF-4413-9A5E-7D76B3057672}" type="presParOf" srcId="{F8CE522B-9020-4BBF-A200-7B1B3A58D0D4}" destId="{D2BF8363-0873-47D6-BAFE-3EEB1D2FD465}" srcOrd="1" destOrd="0" presId="urn:microsoft.com/office/officeart/2005/8/layout/list1"/>
    <dgm:cxn modelId="{63ED29B5-5B48-475A-A5A2-1EC139ED20FE}" type="presParOf" srcId="{E1CB5847-84D1-4362-90B8-85FD34A1DB40}" destId="{595FAF81-2CBC-412D-927B-A6A9A19B340A}" srcOrd="1" destOrd="0" presId="urn:microsoft.com/office/officeart/2005/8/layout/list1"/>
    <dgm:cxn modelId="{81C87B35-3833-4353-9AEE-0230766DF26E}" type="presParOf" srcId="{E1CB5847-84D1-4362-90B8-85FD34A1DB40}" destId="{CB4C86A7-731A-49A0-BAAF-29B062258178}" srcOrd="2" destOrd="0" presId="urn:microsoft.com/office/officeart/2005/8/layout/list1"/>
    <dgm:cxn modelId="{15D0B772-73E2-41F7-8C93-F09DF2B7B035}" type="presParOf" srcId="{E1CB5847-84D1-4362-90B8-85FD34A1DB40}" destId="{A7D52272-BD41-463B-AA46-F199DF62351B}" srcOrd="3" destOrd="0" presId="urn:microsoft.com/office/officeart/2005/8/layout/list1"/>
    <dgm:cxn modelId="{08157437-BBFC-4C04-BDAD-DDBDABBA8D5D}" type="presParOf" srcId="{E1CB5847-84D1-4362-90B8-85FD34A1DB40}" destId="{B7FA04EA-11F7-4079-AF4B-C90487B2AB50}" srcOrd="4" destOrd="0" presId="urn:microsoft.com/office/officeart/2005/8/layout/list1"/>
    <dgm:cxn modelId="{B791A7FF-3508-4D35-82BF-CA0F578183D0}" type="presParOf" srcId="{B7FA04EA-11F7-4079-AF4B-C90487B2AB50}" destId="{7480F633-EE4C-404F-90AD-D08BF22A5DC0}" srcOrd="0" destOrd="0" presId="urn:microsoft.com/office/officeart/2005/8/layout/list1"/>
    <dgm:cxn modelId="{C2CA78F1-F834-4E41-9E9B-9B02635A1754}" type="presParOf" srcId="{B7FA04EA-11F7-4079-AF4B-C90487B2AB50}" destId="{CEC813C8-65A9-447B-ADDE-6629B092949D}" srcOrd="1" destOrd="0" presId="urn:microsoft.com/office/officeart/2005/8/layout/list1"/>
    <dgm:cxn modelId="{31FAC124-B968-4E36-BE67-7B1545123A2C}" type="presParOf" srcId="{E1CB5847-84D1-4362-90B8-85FD34A1DB40}" destId="{AF6301A1-0161-4673-B4C3-792348A9AD18}" srcOrd="5" destOrd="0" presId="urn:microsoft.com/office/officeart/2005/8/layout/list1"/>
    <dgm:cxn modelId="{A3A8DF8A-F7FE-4B96-A81F-5FB70D8CA874}" type="presParOf" srcId="{E1CB5847-84D1-4362-90B8-85FD34A1DB40}" destId="{E3ABEA70-68C7-4E8F-BC7B-6694EEECEB33}" srcOrd="6" destOrd="0" presId="urn:microsoft.com/office/officeart/2005/8/layout/list1"/>
    <dgm:cxn modelId="{9100ECA5-3F9C-41B6-A39C-ABC2E38197BE}" type="presParOf" srcId="{E1CB5847-84D1-4362-90B8-85FD34A1DB40}" destId="{9F5D99AE-EC8C-4216-A3B2-D7C11E42C268}" srcOrd="7" destOrd="0" presId="urn:microsoft.com/office/officeart/2005/8/layout/list1"/>
    <dgm:cxn modelId="{59F9CD38-6E50-48D8-973C-2A1964E4AC96}" type="presParOf" srcId="{E1CB5847-84D1-4362-90B8-85FD34A1DB40}" destId="{944F057E-8E20-4998-B1A3-B7B426EC3211}" srcOrd="8" destOrd="0" presId="urn:microsoft.com/office/officeart/2005/8/layout/list1"/>
    <dgm:cxn modelId="{FD0B69A7-CDC4-4088-A7A0-B4D526A17260}" type="presParOf" srcId="{944F057E-8E20-4998-B1A3-B7B426EC3211}" destId="{985B233A-6863-4F06-A2CF-DC82BE6A204A}" srcOrd="0" destOrd="0" presId="urn:microsoft.com/office/officeart/2005/8/layout/list1"/>
    <dgm:cxn modelId="{1E912515-5910-44C4-B6C1-5ECFDCC7C6DE}" type="presParOf" srcId="{944F057E-8E20-4998-B1A3-B7B426EC3211}" destId="{09C52CA3-3BDA-4705-876B-9540C67349B7}" srcOrd="1" destOrd="0" presId="urn:microsoft.com/office/officeart/2005/8/layout/list1"/>
    <dgm:cxn modelId="{44BEE740-0561-45AA-8EE9-86DA75C1F2AF}" type="presParOf" srcId="{E1CB5847-84D1-4362-90B8-85FD34A1DB40}" destId="{37DD9883-2B27-4D69-9B1F-D37B4616D223}" srcOrd="9" destOrd="0" presId="urn:microsoft.com/office/officeart/2005/8/layout/list1"/>
    <dgm:cxn modelId="{DC47F71A-E209-48E0-B57C-905A4C5CB165}" type="presParOf" srcId="{E1CB5847-84D1-4362-90B8-85FD34A1DB40}" destId="{333F0AEF-64B9-4FF4-83B0-5DFD177665D1}" srcOrd="10" destOrd="0" presId="urn:microsoft.com/office/officeart/2005/8/layout/list1"/>
    <dgm:cxn modelId="{92BC1CD1-22B6-44E6-9316-7213CD61B04D}" type="presParOf" srcId="{E1CB5847-84D1-4362-90B8-85FD34A1DB40}" destId="{DD3D4215-2D47-44D8-84B3-8FA29CB8F7F7}" srcOrd="11" destOrd="0" presId="urn:microsoft.com/office/officeart/2005/8/layout/list1"/>
    <dgm:cxn modelId="{CDB0D92D-6321-4F7E-A248-39FB43DEA1EB}" type="presParOf" srcId="{E1CB5847-84D1-4362-90B8-85FD34A1DB40}" destId="{36A250E7-7B56-499B-9F39-B9EA62C143FB}" srcOrd="12" destOrd="0" presId="urn:microsoft.com/office/officeart/2005/8/layout/list1"/>
    <dgm:cxn modelId="{F0E968CB-B2DF-494E-B4DB-394839402DAC}" type="presParOf" srcId="{36A250E7-7B56-499B-9F39-B9EA62C143FB}" destId="{35B8209C-4334-428B-8EDC-9E35A42F67EF}" srcOrd="0" destOrd="0" presId="urn:microsoft.com/office/officeart/2005/8/layout/list1"/>
    <dgm:cxn modelId="{0BD498E5-E46F-4971-BBEB-0805E26FA071}" type="presParOf" srcId="{36A250E7-7B56-499B-9F39-B9EA62C143FB}" destId="{AFEA9BE6-5905-4E50-8A17-C23F78A70A36}" srcOrd="1" destOrd="0" presId="urn:microsoft.com/office/officeart/2005/8/layout/list1"/>
    <dgm:cxn modelId="{A86D2F01-2B38-4AF6-BBA2-E1514CE1F4D0}" type="presParOf" srcId="{E1CB5847-84D1-4362-90B8-85FD34A1DB40}" destId="{9BC23A57-0121-4807-B96B-748118ED5364}" srcOrd="13" destOrd="0" presId="urn:microsoft.com/office/officeart/2005/8/layout/list1"/>
    <dgm:cxn modelId="{7138F0FA-03EB-40C1-8AD7-CE0C1A7C5F6B}" type="presParOf" srcId="{E1CB5847-84D1-4362-90B8-85FD34A1DB40}" destId="{8485C8E1-7855-4F1E-AE69-704F7EC1BFBE}"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2D20C3-7C64-4119-A974-B8060D91E820}"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4FAA221D-74B1-464D-8D83-062B8D2A0E06}">
      <dgm:prSet/>
      <dgm:spPr/>
      <dgm:t>
        <a:bodyPr/>
        <a:lstStyle/>
        <a:p>
          <a:r>
            <a:rPr lang="nl-NL" dirty="0"/>
            <a:t>Omgekeerde bewijslast </a:t>
          </a:r>
          <a:endParaRPr lang="en-US" dirty="0"/>
        </a:p>
      </dgm:t>
    </dgm:pt>
    <dgm:pt modelId="{E0E6CC4D-AAA4-4DBC-94DB-AE2E9900C570}" type="parTrans" cxnId="{E08F7B55-CFE9-4439-97E9-6EBD70DC4EC5}">
      <dgm:prSet/>
      <dgm:spPr/>
      <dgm:t>
        <a:bodyPr/>
        <a:lstStyle/>
        <a:p>
          <a:endParaRPr lang="en-US"/>
        </a:p>
      </dgm:t>
    </dgm:pt>
    <dgm:pt modelId="{B76CA46A-D549-496B-8A0D-F41DABB64234}" type="sibTrans" cxnId="{E08F7B55-CFE9-4439-97E9-6EBD70DC4EC5}">
      <dgm:prSet/>
      <dgm:spPr/>
      <dgm:t>
        <a:bodyPr/>
        <a:lstStyle/>
        <a:p>
          <a:endParaRPr lang="en-US"/>
        </a:p>
      </dgm:t>
    </dgm:pt>
    <dgm:pt modelId="{FBF8557D-2D68-46BC-B231-686686D0D8CA}">
      <dgm:prSet/>
      <dgm:spPr/>
      <dgm:t>
        <a:bodyPr/>
        <a:lstStyle/>
        <a:p>
          <a:r>
            <a:rPr lang="nl-NL"/>
            <a:t>Toekennen van de schades</a:t>
          </a:r>
          <a:endParaRPr lang="en-US"/>
        </a:p>
      </dgm:t>
    </dgm:pt>
    <dgm:pt modelId="{36E95A23-8C08-49BC-A43E-63BB20036706}" type="parTrans" cxnId="{B86F89C4-6DD4-4AEB-A5BC-29ED43B49AFA}">
      <dgm:prSet/>
      <dgm:spPr/>
      <dgm:t>
        <a:bodyPr/>
        <a:lstStyle/>
        <a:p>
          <a:endParaRPr lang="en-US"/>
        </a:p>
      </dgm:t>
    </dgm:pt>
    <dgm:pt modelId="{E00C875D-4BB9-4773-9230-CC7122A9C8DB}" type="sibTrans" cxnId="{B86F89C4-6DD4-4AEB-A5BC-29ED43B49AFA}">
      <dgm:prSet/>
      <dgm:spPr/>
      <dgm:t>
        <a:bodyPr/>
        <a:lstStyle/>
        <a:p>
          <a:endParaRPr lang="en-US"/>
        </a:p>
      </dgm:t>
    </dgm:pt>
    <dgm:pt modelId="{917F583A-35B3-48A0-A5B7-50B4A50D31A8}">
      <dgm:prSet/>
      <dgm:spPr/>
      <dgm:t>
        <a:bodyPr/>
        <a:lstStyle/>
        <a:p>
          <a:r>
            <a:rPr lang="nl-NL"/>
            <a:t>Gevoelig gebouw:  vóór 1940,  &gt; 5mm/s (Haren)</a:t>
          </a:r>
          <a:endParaRPr lang="en-US"/>
        </a:p>
      </dgm:t>
    </dgm:pt>
    <dgm:pt modelId="{8EB22148-4B61-4189-9B9C-C30FB5F7FB7B}" type="parTrans" cxnId="{DE0DFA02-D4E6-45FF-8F29-08B427D14164}">
      <dgm:prSet/>
      <dgm:spPr/>
      <dgm:t>
        <a:bodyPr/>
        <a:lstStyle/>
        <a:p>
          <a:endParaRPr lang="en-US"/>
        </a:p>
      </dgm:t>
    </dgm:pt>
    <dgm:pt modelId="{5E9122ED-977C-4966-9838-69A5F7B1235A}" type="sibTrans" cxnId="{DE0DFA02-D4E6-45FF-8F29-08B427D14164}">
      <dgm:prSet/>
      <dgm:spPr/>
      <dgm:t>
        <a:bodyPr/>
        <a:lstStyle/>
        <a:p>
          <a:endParaRPr lang="en-US"/>
        </a:p>
      </dgm:t>
    </dgm:pt>
    <dgm:pt modelId="{8E786998-2432-42F1-BC2F-A726ACA600B0}">
      <dgm:prSet/>
      <dgm:spPr/>
      <dgm:t>
        <a:bodyPr/>
        <a:lstStyle/>
        <a:p>
          <a:r>
            <a:rPr lang="nl-NL" dirty="0"/>
            <a:t>Gevoelig gebouw op basis van schades aan de buitenzijde</a:t>
          </a:r>
          <a:endParaRPr lang="en-US" dirty="0"/>
        </a:p>
      </dgm:t>
    </dgm:pt>
    <dgm:pt modelId="{A84CA743-9A1A-44F3-8926-79AC97926D2E}" type="parTrans" cxnId="{CF86F5C5-9B55-406A-BF16-74D4F57D15A7}">
      <dgm:prSet/>
      <dgm:spPr/>
      <dgm:t>
        <a:bodyPr/>
        <a:lstStyle/>
        <a:p>
          <a:endParaRPr lang="en-US"/>
        </a:p>
      </dgm:t>
    </dgm:pt>
    <dgm:pt modelId="{6A9DDAC1-B494-4484-909C-863BA8891845}" type="sibTrans" cxnId="{CF86F5C5-9B55-406A-BF16-74D4F57D15A7}">
      <dgm:prSet/>
      <dgm:spPr/>
      <dgm:t>
        <a:bodyPr/>
        <a:lstStyle/>
        <a:p>
          <a:endParaRPr lang="en-US"/>
        </a:p>
      </dgm:t>
    </dgm:pt>
    <dgm:pt modelId="{51204C85-4037-4641-81BC-B9012F819BDD}">
      <dgm:prSet/>
      <dgm:spPr/>
      <dgm:t>
        <a:bodyPr/>
        <a:lstStyle/>
        <a:p>
          <a:r>
            <a:rPr lang="nl-NL" dirty="0"/>
            <a:t>8,5 mm/s (Hunze/</a:t>
          </a:r>
          <a:r>
            <a:rPr lang="nl-NL" b="0" i="0" dirty="0"/>
            <a:t>Van </a:t>
          </a:r>
          <a:r>
            <a:rPr lang="nl-NL" b="0" i="0" dirty="0" err="1"/>
            <a:t>Starkenborgh</a:t>
          </a:r>
          <a:r>
            <a:rPr lang="nl-NL" dirty="0"/>
            <a:t>)</a:t>
          </a:r>
          <a:endParaRPr lang="en-US" dirty="0"/>
        </a:p>
      </dgm:t>
    </dgm:pt>
    <dgm:pt modelId="{78112F8A-3DE1-4E0B-8C7B-3AF2A108D49B}" type="parTrans" cxnId="{1FBE96CE-9131-4648-8FA3-9BA2F400B52F}">
      <dgm:prSet/>
      <dgm:spPr/>
      <dgm:t>
        <a:bodyPr/>
        <a:lstStyle/>
        <a:p>
          <a:endParaRPr lang="en-US"/>
        </a:p>
      </dgm:t>
    </dgm:pt>
    <dgm:pt modelId="{8A819A92-5905-487B-A331-C1907B0BC0CA}" type="sibTrans" cxnId="{1FBE96CE-9131-4648-8FA3-9BA2F400B52F}">
      <dgm:prSet/>
      <dgm:spPr/>
      <dgm:t>
        <a:bodyPr/>
        <a:lstStyle/>
        <a:p>
          <a:endParaRPr lang="en-US"/>
        </a:p>
      </dgm:t>
    </dgm:pt>
    <dgm:pt modelId="{8086FCDC-36A3-4250-B7D7-E59457110274}" type="pres">
      <dgm:prSet presAssocID="{332D20C3-7C64-4119-A974-B8060D91E820}" presName="hierChild1" presStyleCnt="0">
        <dgm:presLayoutVars>
          <dgm:chPref val="1"/>
          <dgm:dir/>
          <dgm:animOne val="branch"/>
          <dgm:animLvl val="lvl"/>
          <dgm:resizeHandles/>
        </dgm:presLayoutVars>
      </dgm:prSet>
      <dgm:spPr/>
    </dgm:pt>
    <dgm:pt modelId="{EE102EC3-8C51-4391-850D-88AE5E8EDA63}" type="pres">
      <dgm:prSet presAssocID="{4FAA221D-74B1-464D-8D83-062B8D2A0E06}" presName="hierRoot1" presStyleCnt="0"/>
      <dgm:spPr/>
    </dgm:pt>
    <dgm:pt modelId="{7068AAA4-5924-47A3-814B-4E9084D0E5FE}" type="pres">
      <dgm:prSet presAssocID="{4FAA221D-74B1-464D-8D83-062B8D2A0E06}" presName="composite" presStyleCnt="0"/>
      <dgm:spPr/>
    </dgm:pt>
    <dgm:pt modelId="{8B7DC994-6F4B-441F-909E-713C3E367485}" type="pres">
      <dgm:prSet presAssocID="{4FAA221D-74B1-464D-8D83-062B8D2A0E06}" presName="background" presStyleLbl="node0" presStyleIdx="0" presStyleCnt="2"/>
      <dgm:spPr/>
    </dgm:pt>
    <dgm:pt modelId="{AA3C63BA-5E59-4C3C-89C5-9E34271E0ACD}" type="pres">
      <dgm:prSet presAssocID="{4FAA221D-74B1-464D-8D83-062B8D2A0E06}" presName="text" presStyleLbl="fgAcc0" presStyleIdx="0" presStyleCnt="2">
        <dgm:presLayoutVars>
          <dgm:chPref val="3"/>
        </dgm:presLayoutVars>
      </dgm:prSet>
      <dgm:spPr/>
    </dgm:pt>
    <dgm:pt modelId="{BCC4626A-EA0A-4BA1-8E6A-737BADF296F4}" type="pres">
      <dgm:prSet presAssocID="{4FAA221D-74B1-464D-8D83-062B8D2A0E06}" presName="hierChild2" presStyleCnt="0"/>
      <dgm:spPr/>
    </dgm:pt>
    <dgm:pt modelId="{06160701-B2D0-45EC-B4E6-64F7C019558E}" type="pres">
      <dgm:prSet presAssocID="{FBF8557D-2D68-46BC-B231-686686D0D8CA}" presName="hierRoot1" presStyleCnt="0"/>
      <dgm:spPr/>
    </dgm:pt>
    <dgm:pt modelId="{5169D00F-A076-413D-B35B-FC45199BA13B}" type="pres">
      <dgm:prSet presAssocID="{FBF8557D-2D68-46BC-B231-686686D0D8CA}" presName="composite" presStyleCnt="0"/>
      <dgm:spPr/>
    </dgm:pt>
    <dgm:pt modelId="{8D1EAC70-1EB7-4AD7-9CE4-D7DB4E40FF48}" type="pres">
      <dgm:prSet presAssocID="{FBF8557D-2D68-46BC-B231-686686D0D8CA}" presName="background" presStyleLbl="node0" presStyleIdx="1" presStyleCnt="2"/>
      <dgm:spPr/>
    </dgm:pt>
    <dgm:pt modelId="{4E8366CB-DC61-4A49-A5B8-CD49FB8B30AC}" type="pres">
      <dgm:prSet presAssocID="{FBF8557D-2D68-46BC-B231-686686D0D8CA}" presName="text" presStyleLbl="fgAcc0" presStyleIdx="1" presStyleCnt="2">
        <dgm:presLayoutVars>
          <dgm:chPref val="3"/>
        </dgm:presLayoutVars>
      </dgm:prSet>
      <dgm:spPr/>
    </dgm:pt>
    <dgm:pt modelId="{B1EE9908-96FB-4598-96BE-F98B89BB1E6C}" type="pres">
      <dgm:prSet presAssocID="{FBF8557D-2D68-46BC-B231-686686D0D8CA}" presName="hierChild2" presStyleCnt="0"/>
      <dgm:spPr/>
    </dgm:pt>
    <dgm:pt modelId="{C2C9B1C4-600B-40C5-91FD-793873792EB1}" type="pres">
      <dgm:prSet presAssocID="{8EB22148-4B61-4189-9B9C-C30FB5F7FB7B}" presName="Name10" presStyleLbl="parChTrans1D2" presStyleIdx="0" presStyleCnt="2"/>
      <dgm:spPr/>
    </dgm:pt>
    <dgm:pt modelId="{B7F08AEA-0AAE-4AAD-9915-642238598036}" type="pres">
      <dgm:prSet presAssocID="{917F583A-35B3-48A0-A5B7-50B4A50D31A8}" presName="hierRoot2" presStyleCnt="0"/>
      <dgm:spPr/>
    </dgm:pt>
    <dgm:pt modelId="{B771A18B-024C-425D-A55F-510395A5D8EC}" type="pres">
      <dgm:prSet presAssocID="{917F583A-35B3-48A0-A5B7-50B4A50D31A8}" presName="composite2" presStyleCnt="0"/>
      <dgm:spPr/>
    </dgm:pt>
    <dgm:pt modelId="{0A021E66-71C1-4A92-9A32-70C23CE518F6}" type="pres">
      <dgm:prSet presAssocID="{917F583A-35B3-48A0-A5B7-50B4A50D31A8}" presName="background2" presStyleLbl="node2" presStyleIdx="0" presStyleCnt="2"/>
      <dgm:spPr/>
    </dgm:pt>
    <dgm:pt modelId="{CFF2C7BF-DA16-4BA5-91F0-0C86AD5FEC84}" type="pres">
      <dgm:prSet presAssocID="{917F583A-35B3-48A0-A5B7-50B4A50D31A8}" presName="text2" presStyleLbl="fgAcc2" presStyleIdx="0" presStyleCnt="2">
        <dgm:presLayoutVars>
          <dgm:chPref val="3"/>
        </dgm:presLayoutVars>
      </dgm:prSet>
      <dgm:spPr/>
    </dgm:pt>
    <dgm:pt modelId="{C59FF343-CECB-469C-8F0B-A27ECF6D949A}" type="pres">
      <dgm:prSet presAssocID="{917F583A-35B3-48A0-A5B7-50B4A50D31A8}" presName="hierChild3" presStyleCnt="0"/>
      <dgm:spPr/>
    </dgm:pt>
    <dgm:pt modelId="{6785D5A0-9D4D-4649-97BD-0C1B660C4B53}" type="pres">
      <dgm:prSet presAssocID="{A84CA743-9A1A-44F3-8926-79AC97926D2E}" presName="Name17" presStyleLbl="parChTrans1D3" presStyleIdx="0" presStyleCnt="1"/>
      <dgm:spPr/>
    </dgm:pt>
    <dgm:pt modelId="{EB8E4C61-DB35-4599-B681-31F6AB11112C}" type="pres">
      <dgm:prSet presAssocID="{8E786998-2432-42F1-BC2F-A726ACA600B0}" presName="hierRoot3" presStyleCnt="0"/>
      <dgm:spPr/>
    </dgm:pt>
    <dgm:pt modelId="{DC733D32-D760-40F7-AC08-24240D6BD495}" type="pres">
      <dgm:prSet presAssocID="{8E786998-2432-42F1-BC2F-A726ACA600B0}" presName="composite3" presStyleCnt="0"/>
      <dgm:spPr/>
    </dgm:pt>
    <dgm:pt modelId="{FC694E3D-24D1-40A7-B58F-B6F7C1EFA9A6}" type="pres">
      <dgm:prSet presAssocID="{8E786998-2432-42F1-BC2F-A726ACA600B0}" presName="background3" presStyleLbl="node3" presStyleIdx="0" presStyleCnt="1"/>
      <dgm:spPr/>
    </dgm:pt>
    <dgm:pt modelId="{E1BF4E53-3F2A-4A79-9B5B-5AAE14E7C990}" type="pres">
      <dgm:prSet presAssocID="{8E786998-2432-42F1-BC2F-A726ACA600B0}" presName="text3" presStyleLbl="fgAcc3" presStyleIdx="0" presStyleCnt="1">
        <dgm:presLayoutVars>
          <dgm:chPref val="3"/>
        </dgm:presLayoutVars>
      </dgm:prSet>
      <dgm:spPr/>
    </dgm:pt>
    <dgm:pt modelId="{CC670367-10D1-4C63-B0C4-099C1685929A}" type="pres">
      <dgm:prSet presAssocID="{8E786998-2432-42F1-BC2F-A726ACA600B0}" presName="hierChild4" presStyleCnt="0"/>
      <dgm:spPr/>
    </dgm:pt>
    <dgm:pt modelId="{9FB85ADD-7C26-412F-9ACA-D9BB5D43E31E}" type="pres">
      <dgm:prSet presAssocID="{78112F8A-3DE1-4E0B-8C7B-3AF2A108D49B}" presName="Name10" presStyleLbl="parChTrans1D2" presStyleIdx="1" presStyleCnt="2"/>
      <dgm:spPr/>
    </dgm:pt>
    <dgm:pt modelId="{5813161F-1B46-46BF-9485-4FF5DDE082B8}" type="pres">
      <dgm:prSet presAssocID="{51204C85-4037-4641-81BC-B9012F819BDD}" presName="hierRoot2" presStyleCnt="0"/>
      <dgm:spPr/>
    </dgm:pt>
    <dgm:pt modelId="{DD0111AD-BDBC-4B14-891D-090887184EDC}" type="pres">
      <dgm:prSet presAssocID="{51204C85-4037-4641-81BC-B9012F819BDD}" presName="composite2" presStyleCnt="0"/>
      <dgm:spPr/>
    </dgm:pt>
    <dgm:pt modelId="{EA445692-AEC4-49D2-A506-BF45154D4111}" type="pres">
      <dgm:prSet presAssocID="{51204C85-4037-4641-81BC-B9012F819BDD}" presName="background2" presStyleLbl="node2" presStyleIdx="1" presStyleCnt="2"/>
      <dgm:spPr/>
    </dgm:pt>
    <dgm:pt modelId="{2E1745D5-61F7-42F4-A157-4C6788227057}" type="pres">
      <dgm:prSet presAssocID="{51204C85-4037-4641-81BC-B9012F819BDD}" presName="text2" presStyleLbl="fgAcc2" presStyleIdx="1" presStyleCnt="2">
        <dgm:presLayoutVars>
          <dgm:chPref val="3"/>
        </dgm:presLayoutVars>
      </dgm:prSet>
      <dgm:spPr/>
    </dgm:pt>
    <dgm:pt modelId="{3617825F-71AA-4059-9FA7-66C712BB0624}" type="pres">
      <dgm:prSet presAssocID="{51204C85-4037-4641-81BC-B9012F819BDD}" presName="hierChild3" presStyleCnt="0"/>
      <dgm:spPr/>
    </dgm:pt>
  </dgm:ptLst>
  <dgm:cxnLst>
    <dgm:cxn modelId="{DE0DFA02-D4E6-45FF-8F29-08B427D14164}" srcId="{FBF8557D-2D68-46BC-B231-686686D0D8CA}" destId="{917F583A-35B3-48A0-A5B7-50B4A50D31A8}" srcOrd="0" destOrd="0" parTransId="{8EB22148-4B61-4189-9B9C-C30FB5F7FB7B}" sibTransId="{5E9122ED-977C-4966-9838-69A5F7B1235A}"/>
    <dgm:cxn modelId="{35F8B238-CDD0-4928-8025-9C072768CFAF}" type="presOf" srcId="{78112F8A-3DE1-4E0B-8C7B-3AF2A108D49B}" destId="{9FB85ADD-7C26-412F-9ACA-D9BB5D43E31E}" srcOrd="0" destOrd="0" presId="urn:microsoft.com/office/officeart/2005/8/layout/hierarchy1"/>
    <dgm:cxn modelId="{9B64B74A-C6B2-41AB-8D65-A0404A198C92}" type="presOf" srcId="{51204C85-4037-4641-81BC-B9012F819BDD}" destId="{2E1745D5-61F7-42F4-A157-4C6788227057}" srcOrd="0" destOrd="0" presId="urn:microsoft.com/office/officeart/2005/8/layout/hierarchy1"/>
    <dgm:cxn modelId="{E08F7B55-CFE9-4439-97E9-6EBD70DC4EC5}" srcId="{332D20C3-7C64-4119-A974-B8060D91E820}" destId="{4FAA221D-74B1-464D-8D83-062B8D2A0E06}" srcOrd="0" destOrd="0" parTransId="{E0E6CC4D-AAA4-4DBC-94DB-AE2E9900C570}" sibTransId="{B76CA46A-D549-496B-8A0D-F41DABB64234}"/>
    <dgm:cxn modelId="{81FA5D7E-6639-49B6-93CF-861248953CEB}" type="presOf" srcId="{8E786998-2432-42F1-BC2F-A726ACA600B0}" destId="{E1BF4E53-3F2A-4A79-9B5B-5AAE14E7C990}" srcOrd="0" destOrd="0" presId="urn:microsoft.com/office/officeart/2005/8/layout/hierarchy1"/>
    <dgm:cxn modelId="{1A55C285-CED7-4AC6-ABD7-18868ABB208B}" type="presOf" srcId="{332D20C3-7C64-4119-A974-B8060D91E820}" destId="{8086FCDC-36A3-4250-B7D7-E59457110274}" srcOrd="0" destOrd="0" presId="urn:microsoft.com/office/officeart/2005/8/layout/hierarchy1"/>
    <dgm:cxn modelId="{8B97898B-FD1E-4242-B163-283CB935BB33}" type="presOf" srcId="{FBF8557D-2D68-46BC-B231-686686D0D8CA}" destId="{4E8366CB-DC61-4A49-A5B8-CD49FB8B30AC}" srcOrd="0" destOrd="0" presId="urn:microsoft.com/office/officeart/2005/8/layout/hierarchy1"/>
    <dgm:cxn modelId="{96CD2395-102E-48F9-B504-DC6E6A926E47}" type="presOf" srcId="{917F583A-35B3-48A0-A5B7-50B4A50D31A8}" destId="{CFF2C7BF-DA16-4BA5-91F0-0C86AD5FEC84}" srcOrd="0" destOrd="0" presId="urn:microsoft.com/office/officeart/2005/8/layout/hierarchy1"/>
    <dgm:cxn modelId="{9270D89B-D9F7-461A-99EC-A5E41C21BBF8}" type="presOf" srcId="{4FAA221D-74B1-464D-8D83-062B8D2A0E06}" destId="{AA3C63BA-5E59-4C3C-89C5-9E34271E0ACD}" srcOrd="0" destOrd="0" presId="urn:microsoft.com/office/officeart/2005/8/layout/hierarchy1"/>
    <dgm:cxn modelId="{B86F89C4-6DD4-4AEB-A5BC-29ED43B49AFA}" srcId="{332D20C3-7C64-4119-A974-B8060D91E820}" destId="{FBF8557D-2D68-46BC-B231-686686D0D8CA}" srcOrd="1" destOrd="0" parTransId="{36E95A23-8C08-49BC-A43E-63BB20036706}" sibTransId="{E00C875D-4BB9-4773-9230-CC7122A9C8DB}"/>
    <dgm:cxn modelId="{CF86F5C5-9B55-406A-BF16-74D4F57D15A7}" srcId="{917F583A-35B3-48A0-A5B7-50B4A50D31A8}" destId="{8E786998-2432-42F1-BC2F-A726ACA600B0}" srcOrd="0" destOrd="0" parTransId="{A84CA743-9A1A-44F3-8926-79AC97926D2E}" sibTransId="{6A9DDAC1-B494-4484-909C-863BA8891845}"/>
    <dgm:cxn modelId="{1FBE96CE-9131-4648-8FA3-9BA2F400B52F}" srcId="{FBF8557D-2D68-46BC-B231-686686D0D8CA}" destId="{51204C85-4037-4641-81BC-B9012F819BDD}" srcOrd="1" destOrd="0" parTransId="{78112F8A-3DE1-4E0B-8C7B-3AF2A108D49B}" sibTransId="{8A819A92-5905-487B-A331-C1907B0BC0CA}"/>
    <dgm:cxn modelId="{CAE5AAD6-482B-4BC7-8323-BD4D33C4ED98}" type="presOf" srcId="{8EB22148-4B61-4189-9B9C-C30FB5F7FB7B}" destId="{C2C9B1C4-600B-40C5-91FD-793873792EB1}" srcOrd="0" destOrd="0" presId="urn:microsoft.com/office/officeart/2005/8/layout/hierarchy1"/>
    <dgm:cxn modelId="{B660F4E3-FB72-4D76-9186-D66C82625BE4}" type="presOf" srcId="{A84CA743-9A1A-44F3-8926-79AC97926D2E}" destId="{6785D5A0-9D4D-4649-97BD-0C1B660C4B53}" srcOrd="0" destOrd="0" presId="urn:microsoft.com/office/officeart/2005/8/layout/hierarchy1"/>
    <dgm:cxn modelId="{0420F4BA-2A01-45E1-8F91-D7E7FFA4D280}" type="presParOf" srcId="{8086FCDC-36A3-4250-B7D7-E59457110274}" destId="{EE102EC3-8C51-4391-850D-88AE5E8EDA63}" srcOrd="0" destOrd="0" presId="urn:microsoft.com/office/officeart/2005/8/layout/hierarchy1"/>
    <dgm:cxn modelId="{0BAC20A3-3571-454F-9666-FA830AA6D2B0}" type="presParOf" srcId="{EE102EC3-8C51-4391-850D-88AE5E8EDA63}" destId="{7068AAA4-5924-47A3-814B-4E9084D0E5FE}" srcOrd="0" destOrd="0" presId="urn:microsoft.com/office/officeart/2005/8/layout/hierarchy1"/>
    <dgm:cxn modelId="{B8623CAA-76FC-49A5-8162-A5293346768D}" type="presParOf" srcId="{7068AAA4-5924-47A3-814B-4E9084D0E5FE}" destId="{8B7DC994-6F4B-441F-909E-713C3E367485}" srcOrd="0" destOrd="0" presId="urn:microsoft.com/office/officeart/2005/8/layout/hierarchy1"/>
    <dgm:cxn modelId="{AFB3BE7B-5420-4B58-9B7D-0ECCBC9EB69F}" type="presParOf" srcId="{7068AAA4-5924-47A3-814B-4E9084D0E5FE}" destId="{AA3C63BA-5E59-4C3C-89C5-9E34271E0ACD}" srcOrd="1" destOrd="0" presId="urn:microsoft.com/office/officeart/2005/8/layout/hierarchy1"/>
    <dgm:cxn modelId="{954253A6-5969-4F27-930C-0D5ECB8D6769}" type="presParOf" srcId="{EE102EC3-8C51-4391-850D-88AE5E8EDA63}" destId="{BCC4626A-EA0A-4BA1-8E6A-737BADF296F4}" srcOrd="1" destOrd="0" presId="urn:microsoft.com/office/officeart/2005/8/layout/hierarchy1"/>
    <dgm:cxn modelId="{84817511-41FD-43E3-99F4-932C53BC3494}" type="presParOf" srcId="{8086FCDC-36A3-4250-B7D7-E59457110274}" destId="{06160701-B2D0-45EC-B4E6-64F7C019558E}" srcOrd="1" destOrd="0" presId="urn:microsoft.com/office/officeart/2005/8/layout/hierarchy1"/>
    <dgm:cxn modelId="{B47FD7CE-76CE-425B-A9AC-0BA58B097B63}" type="presParOf" srcId="{06160701-B2D0-45EC-B4E6-64F7C019558E}" destId="{5169D00F-A076-413D-B35B-FC45199BA13B}" srcOrd="0" destOrd="0" presId="urn:microsoft.com/office/officeart/2005/8/layout/hierarchy1"/>
    <dgm:cxn modelId="{06540B7E-1AAF-44D2-BCDC-BE5DF8B87252}" type="presParOf" srcId="{5169D00F-A076-413D-B35B-FC45199BA13B}" destId="{8D1EAC70-1EB7-4AD7-9CE4-D7DB4E40FF48}" srcOrd="0" destOrd="0" presId="urn:microsoft.com/office/officeart/2005/8/layout/hierarchy1"/>
    <dgm:cxn modelId="{692ECE06-1BB9-4DEF-94CA-2E865AA64927}" type="presParOf" srcId="{5169D00F-A076-413D-B35B-FC45199BA13B}" destId="{4E8366CB-DC61-4A49-A5B8-CD49FB8B30AC}" srcOrd="1" destOrd="0" presId="urn:microsoft.com/office/officeart/2005/8/layout/hierarchy1"/>
    <dgm:cxn modelId="{59AB4076-F874-49E9-9300-7D894192D58F}" type="presParOf" srcId="{06160701-B2D0-45EC-B4E6-64F7C019558E}" destId="{B1EE9908-96FB-4598-96BE-F98B89BB1E6C}" srcOrd="1" destOrd="0" presId="urn:microsoft.com/office/officeart/2005/8/layout/hierarchy1"/>
    <dgm:cxn modelId="{DE0E4AA4-9CF6-4CF2-B130-93D6E25FC8A1}" type="presParOf" srcId="{B1EE9908-96FB-4598-96BE-F98B89BB1E6C}" destId="{C2C9B1C4-600B-40C5-91FD-793873792EB1}" srcOrd="0" destOrd="0" presId="urn:microsoft.com/office/officeart/2005/8/layout/hierarchy1"/>
    <dgm:cxn modelId="{606C2881-74A0-4DF0-AB30-186862B8F727}" type="presParOf" srcId="{B1EE9908-96FB-4598-96BE-F98B89BB1E6C}" destId="{B7F08AEA-0AAE-4AAD-9915-642238598036}" srcOrd="1" destOrd="0" presId="urn:microsoft.com/office/officeart/2005/8/layout/hierarchy1"/>
    <dgm:cxn modelId="{319EA16A-83D2-4591-99EE-836ECBEA0F29}" type="presParOf" srcId="{B7F08AEA-0AAE-4AAD-9915-642238598036}" destId="{B771A18B-024C-425D-A55F-510395A5D8EC}" srcOrd="0" destOrd="0" presId="urn:microsoft.com/office/officeart/2005/8/layout/hierarchy1"/>
    <dgm:cxn modelId="{04635DCD-A95E-4BB9-B94A-676D0EEEAD4D}" type="presParOf" srcId="{B771A18B-024C-425D-A55F-510395A5D8EC}" destId="{0A021E66-71C1-4A92-9A32-70C23CE518F6}" srcOrd="0" destOrd="0" presId="urn:microsoft.com/office/officeart/2005/8/layout/hierarchy1"/>
    <dgm:cxn modelId="{F1406BF1-7AB2-4CCB-B476-9BCD1EC64CE7}" type="presParOf" srcId="{B771A18B-024C-425D-A55F-510395A5D8EC}" destId="{CFF2C7BF-DA16-4BA5-91F0-0C86AD5FEC84}" srcOrd="1" destOrd="0" presId="urn:microsoft.com/office/officeart/2005/8/layout/hierarchy1"/>
    <dgm:cxn modelId="{165732BC-F2F3-4DA6-A89D-C529B1DC30B6}" type="presParOf" srcId="{B7F08AEA-0AAE-4AAD-9915-642238598036}" destId="{C59FF343-CECB-469C-8F0B-A27ECF6D949A}" srcOrd="1" destOrd="0" presId="urn:microsoft.com/office/officeart/2005/8/layout/hierarchy1"/>
    <dgm:cxn modelId="{7B4A0927-012B-42D8-8B41-206D83C97954}" type="presParOf" srcId="{C59FF343-CECB-469C-8F0B-A27ECF6D949A}" destId="{6785D5A0-9D4D-4649-97BD-0C1B660C4B53}" srcOrd="0" destOrd="0" presId="urn:microsoft.com/office/officeart/2005/8/layout/hierarchy1"/>
    <dgm:cxn modelId="{D3104FB7-175B-4652-9FA0-EB75002FD4D5}" type="presParOf" srcId="{C59FF343-CECB-469C-8F0B-A27ECF6D949A}" destId="{EB8E4C61-DB35-4599-B681-31F6AB11112C}" srcOrd="1" destOrd="0" presId="urn:microsoft.com/office/officeart/2005/8/layout/hierarchy1"/>
    <dgm:cxn modelId="{703B2813-D91D-42D5-AD20-FFDC2325CDE2}" type="presParOf" srcId="{EB8E4C61-DB35-4599-B681-31F6AB11112C}" destId="{DC733D32-D760-40F7-AC08-24240D6BD495}" srcOrd="0" destOrd="0" presId="urn:microsoft.com/office/officeart/2005/8/layout/hierarchy1"/>
    <dgm:cxn modelId="{334F998C-D99B-4E3A-BA6A-A97D138C03BF}" type="presParOf" srcId="{DC733D32-D760-40F7-AC08-24240D6BD495}" destId="{FC694E3D-24D1-40A7-B58F-B6F7C1EFA9A6}" srcOrd="0" destOrd="0" presId="urn:microsoft.com/office/officeart/2005/8/layout/hierarchy1"/>
    <dgm:cxn modelId="{D343D363-5702-421D-B34C-2FC7CAD26B63}" type="presParOf" srcId="{DC733D32-D760-40F7-AC08-24240D6BD495}" destId="{E1BF4E53-3F2A-4A79-9B5B-5AAE14E7C990}" srcOrd="1" destOrd="0" presId="urn:microsoft.com/office/officeart/2005/8/layout/hierarchy1"/>
    <dgm:cxn modelId="{016CEE84-D147-473E-8B62-D40893EEF74B}" type="presParOf" srcId="{EB8E4C61-DB35-4599-B681-31F6AB11112C}" destId="{CC670367-10D1-4C63-B0C4-099C1685929A}" srcOrd="1" destOrd="0" presId="urn:microsoft.com/office/officeart/2005/8/layout/hierarchy1"/>
    <dgm:cxn modelId="{C15294DE-9E0B-4244-9BAA-05D34C5BE058}" type="presParOf" srcId="{B1EE9908-96FB-4598-96BE-F98B89BB1E6C}" destId="{9FB85ADD-7C26-412F-9ACA-D9BB5D43E31E}" srcOrd="2" destOrd="0" presId="urn:microsoft.com/office/officeart/2005/8/layout/hierarchy1"/>
    <dgm:cxn modelId="{64C83B7C-074D-48E8-A93F-F55EDF00C9CC}" type="presParOf" srcId="{B1EE9908-96FB-4598-96BE-F98B89BB1E6C}" destId="{5813161F-1B46-46BF-9485-4FF5DDE082B8}" srcOrd="3" destOrd="0" presId="urn:microsoft.com/office/officeart/2005/8/layout/hierarchy1"/>
    <dgm:cxn modelId="{C87E389D-7E2E-49BE-BE81-3E29FC5796A9}" type="presParOf" srcId="{5813161F-1B46-46BF-9485-4FF5DDE082B8}" destId="{DD0111AD-BDBC-4B14-891D-090887184EDC}" srcOrd="0" destOrd="0" presId="urn:microsoft.com/office/officeart/2005/8/layout/hierarchy1"/>
    <dgm:cxn modelId="{9EFC6625-4A89-492D-9D19-0A592D2E2C5C}" type="presParOf" srcId="{DD0111AD-BDBC-4B14-891D-090887184EDC}" destId="{EA445692-AEC4-49D2-A506-BF45154D4111}" srcOrd="0" destOrd="0" presId="urn:microsoft.com/office/officeart/2005/8/layout/hierarchy1"/>
    <dgm:cxn modelId="{5088E57D-FFF9-423B-AD7D-7197B892ED67}" type="presParOf" srcId="{DD0111AD-BDBC-4B14-891D-090887184EDC}" destId="{2E1745D5-61F7-42F4-A157-4C6788227057}" srcOrd="1" destOrd="0" presId="urn:microsoft.com/office/officeart/2005/8/layout/hierarchy1"/>
    <dgm:cxn modelId="{05A99C99-D6FD-4E61-BFB3-C160912F954B}" type="presParOf" srcId="{5813161F-1B46-46BF-9485-4FF5DDE082B8}" destId="{3617825F-71AA-4059-9FA7-66C712BB062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D183B7-1420-4202-921C-2FA5CFB32EF7}" type="doc">
      <dgm:prSet loTypeId="urn:microsoft.com/office/officeart/2009/3/layout/HorizontalOrganizationChart" loCatId="hierarchy" qsTypeId="urn:microsoft.com/office/officeart/2005/8/quickstyle/simple4" qsCatId="simple" csTypeId="urn:microsoft.com/office/officeart/2005/8/colors/colorful1" csCatId="colorful" phldr="1"/>
      <dgm:spPr/>
      <dgm:t>
        <a:bodyPr/>
        <a:lstStyle/>
        <a:p>
          <a:endParaRPr lang="en-US"/>
        </a:p>
      </dgm:t>
    </dgm:pt>
    <dgm:pt modelId="{81C1EBBB-B5BB-4016-96E1-6FB068B967C3}">
      <dgm:prSet/>
      <dgm:spPr/>
      <dgm:t>
        <a:bodyPr/>
        <a:lstStyle/>
        <a:p>
          <a:r>
            <a:rPr lang="nl-NL" dirty="0"/>
            <a:t>Eerste schademelding</a:t>
          </a:r>
          <a:endParaRPr lang="en-US" dirty="0"/>
        </a:p>
      </dgm:t>
    </dgm:pt>
    <dgm:pt modelId="{65662A7C-289C-4C30-A371-9D807CD5EEBE}" type="parTrans" cxnId="{AAAB554D-9F24-42D8-8329-DB704EDEF325}">
      <dgm:prSet/>
      <dgm:spPr/>
      <dgm:t>
        <a:bodyPr/>
        <a:lstStyle/>
        <a:p>
          <a:endParaRPr lang="en-US"/>
        </a:p>
      </dgm:t>
    </dgm:pt>
    <dgm:pt modelId="{BCB786BF-025E-49DF-BE75-65E9FC11B373}" type="sibTrans" cxnId="{AAAB554D-9F24-42D8-8329-DB704EDEF325}">
      <dgm:prSet/>
      <dgm:spPr/>
      <dgm:t>
        <a:bodyPr/>
        <a:lstStyle/>
        <a:p>
          <a:endParaRPr lang="en-US"/>
        </a:p>
      </dgm:t>
    </dgm:pt>
    <dgm:pt modelId="{9C683DA9-FAAA-4F15-A5F6-F9336AB6D6AC}">
      <dgm:prSet/>
      <dgm:spPr/>
      <dgm:t>
        <a:bodyPr/>
        <a:lstStyle/>
        <a:p>
          <a:r>
            <a:rPr lang="nl-NL" dirty="0"/>
            <a:t>Eerlijk advies</a:t>
          </a:r>
          <a:endParaRPr lang="en-US" dirty="0"/>
        </a:p>
      </dgm:t>
    </dgm:pt>
    <dgm:pt modelId="{78A3A228-F63F-4261-9114-0672053E408C}" type="parTrans" cxnId="{DFD8B7E2-A074-45C9-A48F-2DE7D017C163}">
      <dgm:prSet/>
      <dgm:spPr/>
      <dgm:t>
        <a:bodyPr/>
        <a:lstStyle/>
        <a:p>
          <a:endParaRPr lang="en-US"/>
        </a:p>
      </dgm:t>
    </dgm:pt>
    <dgm:pt modelId="{617EB6EA-2369-4FB5-B253-7DFF48F7F217}" type="sibTrans" cxnId="{DFD8B7E2-A074-45C9-A48F-2DE7D017C163}">
      <dgm:prSet/>
      <dgm:spPr/>
      <dgm:t>
        <a:bodyPr/>
        <a:lstStyle/>
        <a:p>
          <a:endParaRPr lang="en-US"/>
        </a:p>
      </dgm:t>
    </dgm:pt>
    <dgm:pt modelId="{6375B1BF-EFF4-4EB1-8AC7-A10FE5C6671B}">
      <dgm:prSet/>
      <dgm:spPr/>
      <dgm:t>
        <a:bodyPr/>
        <a:lstStyle/>
        <a:p>
          <a:r>
            <a:rPr lang="nl-NL" dirty="0"/>
            <a:t>Schade na herstel / verbouwing</a:t>
          </a:r>
          <a:endParaRPr lang="en-US" dirty="0"/>
        </a:p>
      </dgm:t>
    </dgm:pt>
    <dgm:pt modelId="{0A206CAE-5C75-4223-8381-A6EA99FF89DB}" type="parTrans" cxnId="{849462EF-2DC3-40B4-A1A7-F4E2D84D76E9}">
      <dgm:prSet/>
      <dgm:spPr/>
      <dgm:t>
        <a:bodyPr/>
        <a:lstStyle/>
        <a:p>
          <a:endParaRPr lang="en-US"/>
        </a:p>
      </dgm:t>
    </dgm:pt>
    <dgm:pt modelId="{0B81D40B-821A-4541-8CEF-6E7A0D1CFA64}" type="sibTrans" cxnId="{849462EF-2DC3-40B4-A1A7-F4E2D84D76E9}">
      <dgm:prSet/>
      <dgm:spPr/>
      <dgm:t>
        <a:bodyPr/>
        <a:lstStyle/>
        <a:p>
          <a:endParaRPr lang="en-US"/>
        </a:p>
      </dgm:t>
    </dgm:pt>
    <dgm:pt modelId="{4BEE6D88-C18D-434C-AA5C-3813A0DBE670}">
      <dgm:prSet/>
      <dgm:spPr/>
      <dgm:t>
        <a:bodyPr/>
        <a:lstStyle/>
        <a:p>
          <a:r>
            <a:rPr lang="nl-NL" dirty="0"/>
            <a:t>Second opinion</a:t>
          </a:r>
          <a:endParaRPr lang="en-US" dirty="0"/>
        </a:p>
      </dgm:t>
    </dgm:pt>
    <dgm:pt modelId="{00364EB6-9CF9-4619-A664-DFC3B4F1BD09}" type="parTrans" cxnId="{7DC1B9A0-1954-49CB-B2E3-1870C32719F4}">
      <dgm:prSet/>
      <dgm:spPr/>
      <dgm:t>
        <a:bodyPr/>
        <a:lstStyle/>
        <a:p>
          <a:endParaRPr lang="nl-NL"/>
        </a:p>
      </dgm:t>
    </dgm:pt>
    <dgm:pt modelId="{FF9FABC2-149D-4857-941B-3A9F87E4042F}" type="sibTrans" cxnId="{7DC1B9A0-1954-49CB-B2E3-1870C32719F4}">
      <dgm:prSet/>
      <dgm:spPr/>
      <dgm:t>
        <a:bodyPr/>
        <a:lstStyle/>
        <a:p>
          <a:endParaRPr lang="nl-NL"/>
        </a:p>
      </dgm:t>
    </dgm:pt>
    <dgm:pt modelId="{5F497A58-420E-451B-AD7C-C7AC00B3477B}">
      <dgm:prSet/>
      <dgm:spPr/>
      <dgm:t>
        <a:bodyPr/>
        <a:lstStyle/>
        <a:p>
          <a:r>
            <a:rPr lang="en-US" dirty="0" err="1"/>
            <a:t>Opname</a:t>
          </a:r>
          <a:r>
            <a:rPr lang="en-US" dirty="0"/>
            <a:t> </a:t>
          </a:r>
          <a:r>
            <a:rPr lang="en-US" dirty="0" err="1"/>
            <a:t>voor</a:t>
          </a:r>
          <a:r>
            <a:rPr lang="en-US" dirty="0"/>
            <a:t> </a:t>
          </a:r>
          <a:r>
            <a:rPr lang="en-US" dirty="0" err="1"/>
            <a:t>verbouwing</a:t>
          </a:r>
          <a:endParaRPr lang="en-US" dirty="0"/>
        </a:p>
      </dgm:t>
    </dgm:pt>
    <dgm:pt modelId="{7AA63E6C-A737-4B1F-A03E-339998DCBAF0}" type="parTrans" cxnId="{C5FA5BD9-6A2D-4B39-9360-E7225CF21F52}">
      <dgm:prSet/>
      <dgm:spPr/>
      <dgm:t>
        <a:bodyPr/>
        <a:lstStyle/>
        <a:p>
          <a:endParaRPr lang="nl-NL"/>
        </a:p>
      </dgm:t>
    </dgm:pt>
    <dgm:pt modelId="{5AF022DF-3B1D-44CB-8354-3C95078C05BC}" type="sibTrans" cxnId="{C5FA5BD9-6A2D-4B39-9360-E7225CF21F52}">
      <dgm:prSet/>
      <dgm:spPr/>
      <dgm:t>
        <a:bodyPr/>
        <a:lstStyle/>
        <a:p>
          <a:endParaRPr lang="nl-NL"/>
        </a:p>
      </dgm:t>
    </dgm:pt>
    <dgm:pt modelId="{956EACE2-F369-4184-A976-473167B78791}">
      <dgm:prSet/>
      <dgm:spPr/>
      <dgm:t>
        <a:bodyPr/>
        <a:lstStyle/>
        <a:p>
          <a:r>
            <a:rPr lang="nl-NL" dirty="0"/>
            <a:t>vindt/ziet altijd meer</a:t>
          </a:r>
          <a:endParaRPr lang="en-US" dirty="0"/>
        </a:p>
      </dgm:t>
    </dgm:pt>
    <dgm:pt modelId="{1C33587F-50B6-4612-AEB4-1205C2CAAE7F}" type="parTrans" cxnId="{87C5F6FE-61A0-4DBA-A209-7E24870D3142}">
      <dgm:prSet/>
      <dgm:spPr/>
      <dgm:t>
        <a:bodyPr/>
        <a:lstStyle/>
        <a:p>
          <a:endParaRPr lang="nl-NL"/>
        </a:p>
      </dgm:t>
    </dgm:pt>
    <dgm:pt modelId="{2AE6F1FA-A608-48BF-9782-C63CFD124A9B}" type="sibTrans" cxnId="{87C5F6FE-61A0-4DBA-A209-7E24870D3142}">
      <dgm:prSet/>
      <dgm:spPr/>
      <dgm:t>
        <a:bodyPr/>
        <a:lstStyle/>
        <a:p>
          <a:endParaRPr lang="nl-NL"/>
        </a:p>
      </dgm:t>
    </dgm:pt>
    <dgm:pt modelId="{82E981BF-B592-4C47-86CF-47BA51627A83}">
      <dgm:prSet/>
      <dgm:spPr/>
      <dgm:t>
        <a:bodyPr/>
        <a:lstStyle/>
        <a:p>
          <a:r>
            <a:rPr lang="en-US" dirty="0" err="1"/>
            <a:t>Vaste</a:t>
          </a:r>
          <a:r>
            <a:rPr lang="en-US" dirty="0"/>
            <a:t> </a:t>
          </a:r>
          <a:r>
            <a:rPr lang="en-US" dirty="0" err="1"/>
            <a:t>vergoeding</a:t>
          </a:r>
          <a:r>
            <a:rPr lang="en-US" dirty="0"/>
            <a:t> /</a:t>
          </a:r>
          <a:r>
            <a:rPr lang="en-US" dirty="0" err="1"/>
            <a:t>maatwerk</a:t>
          </a:r>
          <a:endParaRPr lang="en-US" dirty="0"/>
        </a:p>
      </dgm:t>
    </dgm:pt>
    <dgm:pt modelId="{5C5419BB-85CA-4ABB-A952-5DF379A96640}" type="parTrans" cxnId="{83535889-8695-45FF-A37A-5E31875DE07C}">
      <dgm:prSet/>
      <dgm:spPr/>
      <dgm:t>
        <a:bodyPr/>
        <a:lstStyle/>
        <a:p>
          <a:endParaRPr lang="nl-NL"/>
        </a:p>
      </dgm:t>
    </dgm:pt>
    <dgm:pt modelId="{CBDD2D1D-4C68-450E-A432-DFBD2E445FC8}" type="sibTrans" cxnId="{83535889-8695-45FF-A37A-5E31875DE07C}">
      <dgm:prSet/>
      <dgm:spPr/>
      <dgm:t>
        <a:bodyPr/>
        <a:lstStyle/>
        <a:p>
          <a:endParaRPr lang="nl-NL"/>
        </a:p>
      </dgm:t>
    </dgm:pt>
    <dgm:pt modelId="{827099C3-0D09-4315-B9D2-449FC442F62C}">
      <dgm:prSet/>
      <dgm:spPr/>
      <dgm:t>
        <a:bodyPr/>
        <a:lstStyle/>
        <a:p>
          <a:r>
            <a:rPr lang="en-US" dirty="0" err="1"/>
            <a:t>Nauwkeurig</a:t>
          </a:r>
          <a:endParaRPr lang="en-US" dirty="0"/>
        </a:p>
      </dgm:t>
    </dgm:pt>
    <dgm:pt modelId="{A6511399-4D76-4783-92CE-8D9ADA378495}" type="parTrans" cxnId="{7D1D5110-FB43-4853-ACE9-2293F7F3F14F}">
      <dgm:prSet/>
      <dgm:spPr/>
      <dgm:t>
        <a:bodyPr/>
        <a:lstStyle/>
        <a:p>
          <a:endParaRPr lang="nl-NL"/>
        </a:p>
      </dgm:t>
    </dgm:pt>
    <dgm:pt modelId="{4CA6E872-B8AA-4E99-B5EC-F49B39B0EB3F}" type="sibTrans" cxnId="{7D1D5110-FB43-4853-ACE9-2293F7F3F14F}">
      <dgm:prSet/>
      <dgm:spPr/>
      <dgm:t>
        <a:bodyPr/>
        <a:lstStyle/>
        <a:p>
          <a:endParaRPr lang="nl-NL"/>
        </a:p>
      </dgm:t>
    </dgm:pt>
    <dgm:pt modelId="{2F1D577D-A8EF-4302-996D-A7E093DFF321}" type="pres">
      <dgm:prSet presAssocID="{8CD183B7-1420-4202-921C-2FA5CFB32EF7}" presName="hierChild1" presStyleCnt="0">
        <dgm:presLayoutVars>
          <dgm:orgChart val="1"/>
          <dgm:chPref val="1"/>
          <dgm:dir/>
          <dgm:animOne val="branch"/>
          <dgm:animLvl val="lvl"/>
          <dgm:resizeHandles/>
        </dgm:presLayoutVars>
      </dgm:prSet>
      <dgm:spPr/>
    </dgm:pt>
    <dgm:pt modelId="{1AC8C48F-C46C-405E-8988-2DF6D92DF335}" type="pres">
      <dgm:prSet presAssocID="{4BEE6D88-C18D-434C-AA5C-3813A0DBE670}" presName="hierRoot1" presStyleCnt="0">
        <dgm:presLayoutVars>
          <dgm:hierBranch val="init"/>
        </dgm:presLayoutVars>
      </dgm:prSet>
      <dgm:spPr/>
    </dgm:pt>
    <dgm:pt modelId="{C427EBA6-0AEA-48B9-9111-1AEC7DBEF69E}" type="pres">
      <dgm:prSet presAssocID="{4BEE6D88-C18D-434C-AA5C-3813A0DBE670}" presName="rootComposite1" presStyleCnt="0"/>
      <dgm:spPr/>
    </dgm:pt>
    <dgm:pt modelId="{05E69687-72E2-4157-B8AA-763352365FBA}" type="pres">
      <dgm:prSet presAssocID="{4BEE6D88-C18D-434C-AA5C-3813A0DBE670}" presName="rootText1" presStyleLbl="node0" presStyleIdx="0" presStyleCnt="4" custLinFactY="11775" custLinFactNeighborX="2677" custLinFactNeighborY="100000">
        <dgm:presLayoutVars>
          <dgm:chPref val="3"/>
        </dgm:presLayoutVars>
      </dgm:prSet>
      <dgm:spPr/>
    </dgm:pt>
    <dgm:pt modelId="{ABEB1542-7691-49BB-BA04-BCEAB998D3CE}" type="pres">
      <dgm:prSet presAssocID="{4BEE6D88-C18D-434C-AA5C-3813A0DBE670}" presName="rootConnector1" presStyleLbl="node1" presStyleIdx="0" presStyleCnt="0"/>
      <dgm:spPr/>
    </dgm:pt>
    <dgm:pt modelId="{29F98D21-9807-4432-8224-3DB484E0288F}" type="pres">
      <dgm:prSet presAssocID="{4BEE6D88-C18D-434C-AA5C-3813A0DBE670}" presName="hierChild2" presStyleCnt="0"/>
      <dgm:spPr/>
    </dgm:pt>
    <dgm:pt modelId="{84B1A5A5-5396-4A86-A185-7BD85A6695D1}" type="pres">
      <dgm:prSet presAssocID="{1C33587F-50B6-4612-AEB4-1205C2CAAE7F}" presName="Name64" presStyleLbl="parChTrans1D2" presStyleIdx="0" presStyleCnt="4"/>
      <dgm:spPr/>
    </dgm:pt>
    <dgm:pt modelId="{0B1B7533-4BB2-439C-9F82-184524714456}" type="pres">
      <dgm:prSet presAssocID="{956EACE2-F369-4184-A976-473167B78791}" presName="hierRoot2" presStyleCnt="0">
        <dgm:presLayoutVars>
          <dgm:hierBranch val="init"/>
        </dgm:presLayoutVars>
      </dgm:prSet>
      <dgm:spPr/>
    </dgm:pt>
    <dgm:pt modelId="{137C49E8-D9ED-47FA-93C0-C358B6C1D793}" type="pres">
      <dgm:prSet presAssocID="{956EACE2-F369-4184-A976-473167B78791}" presName="rootComposite" presStyleCnt="0"/>
      <dgm:spPr/>
    </dgm:pt>
    <dgm:pt modelId="{4716034C-3FB1-4296-95E6-EBE046964607}" type="pres">
      <dgm:prSet presAssocID="{956EACE2-F369-4184-A976-473167B78791}" presName="rootText" presStyleLbl="node2" presStyleIdx="0" presStyleCnt="4" custLinFactY="11775" custLinFactNeighborX="-559" custLinFactNeighborY="100000">
        <dgm:presLayoutVars>
          <dgm:chPref val="3"/>
        </dgm:presLayoutVars>
      </dgm:prSet>
      <dgm:spPr/>
    </dgm:pt>
    <dgm:pt modelId="{9243FF5B-A3B3-4BDD-8E94-6F39AD99E508}" type="pres">
      <dgm:prSet presAssocID="{956EACE2-F369-4184-A976-473167B78791}" presName="rootConnector" presStyleLbl="node2" presStyleIdx="0" presStyleCnt="4"/>
      <dgm:spPr/>
    </dgm:pt>
    <dgm:pt modelId="{3AFAF065-146E-4993-9E4F-0C327492126F}" type="pres">
      <dgm:prSet presAssocID="{956EACE2-F369-4184-A976-473167B78791}" presName="hierChild4" presStyleCnt="0"/>
      <dgm:spPr/>
    </dgm:pt>
    <dgm:pt modelId="{2200C8AA-6D6D-4FEF-80F0-654D113FF046}" type="pres">
      <dgm:prSet presAssocID="{956EACE2-F369-4184-A976-473167B78791}" presName="hierChild5" presStyleCnt="0"/>
      <dgm:spPr/>
    </dgm:pt>
    <dgm:pt modelId="{B1FFF14A-7C1A-444C-99C0-DB40C71E7E25}" type="pres">
      <dgm:prSet presAssocID="{4BEE6D88-C18D-434C-AA5C-3813A0DBE670}" presName="hierChild3" presStyleCnt="0"/>
      <dgm:spPr/>
    </dgm:pt>
    <dgm:pt modelId="{785814AB-8120-4BD7-85A4-AF1C40488A0A}" type="pres">
      <dgm:prSet presAssocID="{81C1EBBB-B5BB-4016-96E1-6FB068B967C3}" presName="hierRoot1" presStyleCnt="0">
        <dgm:presLayoutVars>
          <dgm:hierBranch val="init"/>
        </dgm:presLayoutVars>
      </dgm:prSet>
      <dgm:spPr/>
    </dgm:pt>
    <dgm:pt modelId="{161B37A7-B508-4B78-8280-89CE04BCF47C}" type="pres">
      <dgm:prSet presAssocID="{81C1EBBB-B5BB-4016-96E1-6FB068B967C3}" presName="rootComposite1" presStyleCnt="0"/>
      <dgm:spPr/>
    </dgm:pt>
    <dgm:pt modelId="{99074251-3BF7-4DCD-9DC3-A922F941CF74}" type="pres">
      <dgm:prSet presAssocID="{81C1EBBB-B5BB-4016-96E1-6FB068B967C3}" presName="rootText1" presStyleLbl="node0" presStyleIdx="1" presStyleCnt="4" custLinFactY="-100000" custLinFactNeighborX="-5036" custLinFactNeighborY="-133109">
        <dgm:presLayoutVars>
          <dgm:chPref val="3"/>
        </dgm:presLayoutVars>
      </dgm:prSet>
      <dgm:spPr/>
    </dgm:pt>
    <dgm:pt modelId="{53675F0C-1B18-4AD1-8A4D-956BE7C835F8}" type="pres">
      <dgm:prSet presAssocID="{81C1EBBB-B5BB-4016-96E1-6FB068B967C3}" presName="rootConnector1" presStyleLbl="node1" presStyleIdx="0" presStyleCnt="0"/>
      <dgm:spPr/>
    </dgm:pt>
    <dgm:pt modelId="{3E0C53A7-8B41-49CB-83E1-CA4270A64C88}" type="pres">
      <dgm:prSet presAssocID="{81C1EBBB-B5BB-4016-96E1-6FB068B967C3}" presName="hierChild2" presStyleCnt="0"/>
      <dgm:spPr/>
    </dgm:pt>
    <dgm:pt modelId="{0835C802-E560-4D75-8297-970ED74C6B87}" type="pres">
      <dgm:prSet presAssocID="{A6511399-4D76-4783-92CE-8D9ADA378495}" presName="Name64" presStyleLbl="parChTrans1D2" presStyleIdx="1" presStyleCnt="4"/>
      <dgm:spPr/>
    </dgm:pt>
    <dgm:pt modelId="{62EA0531-A2A1-4ED8-91B6-5ABDE12B7BC6}" type="pres">
      <dgm:prSet presAssocID="{827099C3-0D09-4315-B9D2-449FC442F62C}" presName="hierRoot2" presStyleCnt="0">
        <dgm:presLayoutVars>
          <dgm:hierBranch val="init"/>
        </dgm:presLayoutVars>
      </dgm:prSet>
      <dgm:spPr/>
    </dgm:pt>
    <dgm:pt modelId="{B0BF8E80-DE86-4BAD-ADE3-F9DF17DF8449}" type="pres">
      <dgm:prSet presAssocID="{827099C3-0D09-4315-B9D2-449FC442F62C}" presName="rootComposite" presStyleCnt="0"/>
      <dgm:spPr/>
    </dgm:pt>
    <dgm:pt modelId="{2D0D9E69-6CB6-467B-A161-C2E47A2885F1}" type="pres">
      <dgm:prSet presAssocID="{827099C3-0D09-4315-B9D2-449FC442F62C}" presName="rootText" presStyleLbl="node2" presStyleIdx="1" presStyleCnt="4" custLinFactY="-100000" custLinFactNeighborX="2106" custLinFactNeighborY="-109156">
        <dgm:presLayoutVars>
          <dgm:chPref val="3"/>
        </dgm:presLayoutVars>
      </dgm:prSet>
      <dgm:spPr/>
    </dgm:pt>
    <dgm:pt modelId="{B063125F-9E15-4E44-8275-C88ADCA20831}" type="pres">
      <dgm:prSet presAssocID="{827099C3-0D09-4315-B9D2-449FC442F62C}" presName="rootConnector" presStyleLbl="node2" presStyleIdx="1" presStyleCnt="4"/>
      <dgm:spPr/>
    </dgm:pt>
    <dgm:pt modelId="{BCA4BB7D-3501-4B7A-933F-7B5D7B04A5F6}" type="pres">
      <dgm:prSet presAssocID="{827099C3-0D09-4315-B9D2-449FC442F62C}" presName="hierChild4" presStyleCnt="0"/>
      <dgm:spPr/>
    </dgm:pt>
    <dgm:pt modelId="{17B99A91-52CE-499E-B66B-E3B9A5E3D141}" type="pres">
      <dgm:prSet presAssocID="{827099C3-0D09-4315-B9D2-449FC442F62C}" presName="hierChild5" presStyleCnt="0"/>
      <dgm:spPr/>
    </dgm:pt>
    <dgm:pt modelId="{E73CFB19-011A-4732-A25A-2FB80A315138}" type="pres">
      <dgm:prSet presAssocID="{81C1EBBB-B5BB-4016-96E1-6FB068B967C3}" presName="hierChild3" presStyleCnt="0"/>
      <dgm:spPr/>
    </dgm:pt>
    <dgm:pt modelId="{B43E8F6F-8144-44F7-AAFF-0BEB85C5141F}" type="pres">
      <dgm:prSet presAssocID="{9C683DA9-FAAA-4F15-A5F6-F9336AB6D6AC}" presName="hierRoot1" presStyleCnt="0">
        <dgm:presLayoutVars>
          <dgm:hierBranch val="init"/>
        </dgm:presLayoutVars>
      </dgm:prSet>
      <dgm:spPr/>
    </dgm:pt>
    <dgm:pt modelId="{1081528C-CB20-4542-9B4D-51B1A3600BEA}" type="pres">
      <dgm:prSet presAssocID="{9C683DA9-FAAA-4F15-A5F6-F9336AB6D6AC}" presName="rootComposite1" presStyleCnt="0"/>
      <dgm:spPr/>
    </dgm:pt>
    <dgm:pt modelId="{317F0B56-8903-4C93-90CC-69DAFD5B0933}" type="pres">
      <dgm:prSet presAssocID="{9C683DA9-FAAA-4F15-A5F6-F9336AB6D6AC}" presName="rootText1" presStyleLbl="node0" presStyleIdx="2" presStyleCnt="4" custLinFactY="4441" custLinFactNeighborX="-552" custLinFactNeighborY="100000">
        <dgm:presLayoutVars>
          <dgm:chPref val="3"/>
        </dgm:presLayoutVars>
      </dgm:prSet>
      <dgm:spPr/>
    </dgm:pt>
    <dgm:pt modelId="{60AF5F55-CC9E-434E-9AA1-382FAD2CEAE8}" type="pres">
      <dgm:prSet presAssocID="{9C683DA9-FAAA-4F15-A5F6-F9336AB6D6AC}" presName="rootConnector1" presStyleLbl="node1" presStyleIdx="0" presStyleCnt="0"/>
      <dgm:spPr/>
    </dgm:pt>
    <dgm:pt modelId="{599DD15D-69D4-4635-9D7C-1FF76575D26E}" type="pres">
      <dgm:prSet presAssocID="{9C683DA9-FAAA-4F15-A5F6-F9336AB6D6AC}" presName="hierChild2" presStyleCnt="0"/>
      <dgm:spPr/>
    </dgm:pt>
    <dgm:pt modelId="{3086FED3-E464-4D74-A07C-01E233B2498A}" type="pres">
      <dgm:prSet presAssocID="{5C5419BB-85CA-4ABB-A952-5DF379A96640}" presName="Name64" presStyleLbl="parChTrans1D2" presStyleIdx="2" presStyleCnt="4"/>
      <dgm:spPr/>
    </dgm:pt>
    <dgm:pt modelId="{CBB31E0F-036D-4140-BC9E-99FAAFD15500}" type="pres">
      <dgm:prSet presAssocID="{82E981BF-B592-4C47-86CF-47BA51627A83}" presName="hierRoot2" presStyleCnt="0">
        <dgm:presLayoutVars>
          <dgm:hierBranch val="init"/>
        </dgm:presLayoutVars>
      </dgm:prSet>
      <dgm:spPr/>
    </dgm:pt>
    <dgm:pt modelId="{716D50AE-A455-4EF7-BE7C-0865817D6208}" type="pres">
      <dgm:prSet presAssocID="{82E981BF-B592-4C47-86CF-47BA51627A83}" presName="rootComposite" presStyleCnt="0"/>
      <dgm:spPr/>
    </dgm:pt>
    <dgm:pt modelId="{037BCB81-C183-42F1-BC3A-0A585DE87C46}" type="pres">
      <dgm:prSet presAssocID="{82E981BF-B592-4C47-86CF-47BA51627A83}" presName="rootText" presStyleLbl="node2" presStyleIdx="2" presStyleCnt="4" custLinFactNeighborX="-1446" custLinFactNeighborY="99385">
        <dgm:presLayoutVars>
          <dgm:chPref val="3"/>
        </dgm:presLayoutVars>
      </dgm:prSet>
      <dgm:spPr/>
    </dgm:pt>
    <dgm:pt modelId="{68B4AF1F-750C-41D3-AF82-E5840FC95714}" type="pres">
      <dgm:prSet presAssocID="{82E981BF-B592-4C47-86CF-47BA51627A83}" presName="rootConnector" presStyleLbl="node2" presStyleIdx="2" presStyleCnt="4"/>
      <dgm:spPr/>
    </dgm:pt>
    <dgm:pt modelId="{AC78F58B-4BA3-4EC3-81D0-7A33D70F04D7}" type="pres">
      <dgm:prSet presAssocID="{82E981BF-B592-4C47-86CF-47BA51627A83}" presName="hierChild4" presStyleCnt="0"/>
      <dgm:spPr/>
    </dgm:pt>
    <dgm:pt modelId="{F7BCCD62-29A5-4884-8E78-1A1DAB6B1252}" type="pres">
      <dgm:prSet presAssocID="{82E981BF-B592-4C47-86CF-47BA51627A83}" presName="hierChild5" presStyleCnt="0"/>
      <dgm:spPr/>
    </dgm:pt>
    <dgm:pt modelId="{DD60CEA4-784D-4F03-BA23-399677170E82}" type="pres">
      <dgm:prSet presAssocID="{0A206CAE-5C75-4223-8381-A6EA99FF89DB}" presName="Name64" presStyleLbl="parChTrans1D2" presStyleIdx="3" presStyleCnt="4"/>
      <dgm:spPr/>
    </dgm:pt>
    <dgm:pt modelId="{5CFEC993-FE2F-470E-BC1A-FF48DCFE81CE}" type="pres">
      <dgm:prSet presAssocID="{6375B1BF-EFF4-4EB1-8AC7-A10FE5C6671B}" presName="hierRoot2" presStyleCnt="0">
        <dgm:presLayoutVars>
          <dgm:hierBranch val="init"/>
        </dgm:presLayoutVars>
      </dgm:prSet>
      <dgm:spPr/>
    </dgm:pt>
    <dgm:pt modelId="{374C8274-3611-43CF-9751-47FB2EF61D2B}" type="pres">
      <dgm:prSet presAssocID="{6375B1BF-EFF4-4EB1-8AC7-A10FE5C6671B}" presName="rootComposite" presStyleCnt="0"/>
      <dgm:spPr/>
    </dgm:pt>
    <dgm:pt modelId="{9CB60D15-AE43-4C84-B199-45A107EF80A6}" type="pres">
      <dgm:prSet presAssocID="{6375B1BF-EFF4-4EB1-8AC7-A10FE5C6671B}" presName="rootText" presStyleLbl="node2" presStyleIdx="3" presStyleCnt="4" custLinFactY="1275" custLinFactNeighborX="-1003" custLinFactNeighborY="100000">
        <dgm:presLayoutVars>
          <dgm:chPref val="3"/>
        </dgm:presLayoutVars>
      </dgm:prSet>
      <dgm:spPr/>
    </dgm:pt>
    <dgm:pt modelId="{78B44347-904C-42F5-96EA-831D1476656E}" type="pres">
      <dgm:prSet presAssocID="{6375B1BF-EFF4-4EB1-8AC7-A10FE5C6671B}" presName="rootConnector" presStyleLbl="node2" presStyleIdx="3" presStyleCnt="4"/>
      <dgm:spPr/>
    </dgm:pt>
    <dgm:pt modelId="{5D1B6705-7482-4719-BBDF-E360E6DFA2D3}" type="pres">
      <dgm:prSet presAssocID="{6375B1BF-EFF4-4EB1-8AC7-A10FE5C6671B}" presName="hierChild4" presStyleCnt="0"/>
      <dgm:spPr/>
    </dgm:pt>
    <dgm:pt modelId="{D57FB38F-5460-4D09-B7CA-6D153437A0FA}" type="pres">
      <dgm:prSet presAssocID="{6375B1BF-EFF4-4EB1-8AC7-A10FE5C6671B}" presName="hierChild5" presStyleCnt="0"/>
      <dgm:spPr/>
    </dgm:pt>
    <dgm:pt modelId="{CD4936BA-BAD0-4024-B4B1-EE2F8B1DBC23}" type="pres">
      <dgm:prSet presAssocID="{9C683DA9-FAAA-4F15-A5F6-F9336AB6D6AC}" presName="hierChild3" presStyleCnt="0"/>
      <dgm:spPr/>
    </dgm:pt>
    <dgm:pt modelId="{1EBD3D69-ABB0-44FE-94DD-DF3BFBF35F68}" type="pres">
      <dgm:prSet presAssocID="{5F497A58-420E-451B-AD7C-C7AC00B3477B}" presName="hierRoot1" presStyleCnt="0">
        <dgm:presLayoutVars>
          <dgm:hierBranch val="init"/>
        </dgm:presLayoutVars>
      </dgm:prSet>
      <dgm:spPr/>
    </dgm:pt>
    <dgm:pt modelId="{7F3C7EAB-F3F6-4FF1-AAF8-FB2B0E36CFB2}" type="pres">
      <dgm:prSet presAssocID="{5F497A58-420E-451B-AD7C-C7AC00B3477B}" presName="rootComposite1" presStyleCnt="0"/>
      <dgm:spPr/>
    </dgm:pt>
    <dgm:pt modelId="{F67DB471-1623-4358-A88E-8D52DAD39392}" type="pres">
      <dgm:prSet presAssocID="{5F497A58-420E-451B-AD7C-C7AC00B3477B}" presName="rootText1" presStyleLbl="node0" presStyleIdx="3" presStyleCnt="4" custLinFactY="-100000" custLinFactNeighborX="-654" custLinFactNeighborY="-101905">
        <dgm:presLayoutVars>
          <dgm:chPref val="3"/>
        </dgm:presLayoutVars>
      </dgm:prSet>
      <dgm:spPr/>
    </dgm:pt>
    <dgm:pt modelId="{13C0CB5D-50AD-413D-858D-176A8B92B020}" type="pres">
      <dgm:prSet presAssocID="{5F497A58-420E-451B-AD7C-C7AC00B3477B}" presName="rootConnector1" presStyleLbl="node1" presStyleIdx="0" presStyleCnt="0"/>
      <dgm:spPr/>
    </dgm:pt>
    <dgm:pt modelId="{64821714-DE18-4DC7-9AEC-BBC9AA6A7CAF}" type="pres">
      <dgm:prSet presAssocID="{5F497A58-420E-451B-AD7C-C7AC00B3477B}" presName="hierChild2" presStyleCnt="0"/>
      <dgm:spPr/>
    </dgm:pt>
    <dgm:pt modelId="{4833C037-5AC7-4BDB-9901-1C85E6E01451}" type="pres">
      <dgm:prSet presAssocID="{5F497A58-420E-451B-AD7C-C7AC00B3477B}" presName="hierChild3" presStyleCnt="0"/>
      <dgm:spPr/>
    </dgm:pt>
  </dgm:ptLst>
  <dgm:cxnLst>
    <dgm:cxn modelId="{4E62F101-AD2C-4E51-B54C-4AFFAA66CB5B}" type="presOf" srcId="{956EACE2-F369-4184-A976-473167B78791}" destId="{4716034C-3FB1-4296-95E6-EBE046964607}" srcOrd="0" destOrd="0" presId="urn:microsoft.com/office/officeart/2009/3/layout/HorizontalOrganizationChart"/>
    <dgm:cxn modelId="{2FF49704-AE6B-4154-BE66-63D8AC3A348E}" type="presOf" srcId="{A6511399-4D76-4783-92CE-8D9ADA378495}" destId="{0835C802-E560-4D75-8297-970ED74C6B87}" srcOrd="0" destOrd="0" presId="urn:microsoft.com/office/officeart/2009/3/layout/HorizontalOrganizationChart"/>
    <dgm:cxn modelId="{7D1D5110-FB43-4853-ACE9-2293F7F3F14F}" srcId="{81C1EBBB-B5BB-4016-96E1-6FB068B967C3}" destId="{827099C3-0D09-4315-B9D2-449FC442F62C}" srcOrd="0" destOrd="0" parTransId="{A6511399-4D76-4783-92CE-8D9ADA378495}" sibTransId="{4CA6E872-B8AA-4E99-B5EC-F49B39B0EB3F}"/>
    <dgm:cxn modelId="{79828C12-9EEC-4054-BD75-6DDB2A291184}" type="presOf" srcId="{5F497A58-420E-451B-AD7C-C7AC00B3477B}" destId="{F67DB471-1623-4358-A88E-8D52DAD39392}" srcOrd="0" destOrd="0" presId="urn:microsoft.com/office/officeart/2009/3/layout/HorizontalOrganizationChart"/>
    <dgm:cxn modelId="{EF122E18-1A83-434D-9E88-67FFB3F61122}" type="presOf" srcId="{1C33587F-50B6-4612-AEB4-1205C2CAAE7F}" destId="{84B1A5A5-5396-4A86-A185-7BD85A6695D1}" srcOrd="0" destOrd="0" presId="urn:microsoft.com/office/officeart/2009/3/layout/HorizontalOrganizationChart"/>
    <dgm:cxn modelId="{F549E019-631C-47F0-9E95-494E98BC05ED}" type="presOf" srcId="{8CD183B7-1420-4202-921C-2FA5CFB32EF7}" destId="{2F1D577D-A8EF-4302-996D-A7E093DFF321}" srcOrd="0" destOrd="0" presId="urn:microsoft.com/office/officeart/2009/3/layout/HorizontalOrganizationChart"/>
    <dgm:cxn modelId="{450A4D3B-804E-48FE-869F-A78A16FC906F}" type="presOf" srcId="{4BEE6D88-C18D-434C-AA5C-3813A0DBE670}" destId="{ABEB1542-7691-49BB-BA04-BCEAB998D3CE}" srcOrd="1" destOrd="0" presId="urn:microsoft.com/office/officeart/2009/3/layout/HorizontalOrganizationChart"/>
    <dgm:cxn modelId="{9BCCDF61-1F27-4C73-9AE4-BFFB9271DF8F}" type="presOf" srcId="{827099C3-0D09-4315-B9D2-449FC442F62C}" destId="{2D0D9E69-6CB6-467B-A161-C2E47A2885F1}" srcOrd="0" destOrd="0" presId="urn:microsoft.com/office/officeart/2009/3/layout/HorizontalOrganizationChart"/>
    <dgm:cxn modelId="{2ECC304C-B685-4688-84EC-B55942E564DC}" type="presOf" srcId="{9C683DA9-FAAA-4F15-A5F6-F9336AB6D6AC}" destId="{60AF5F55-CC9E-434E-9AA1-382FAD2CEAE8}" srcOrd="1" destOrd="0" presId="urn:microsoft.com/office/officeart/2009/3/layout/HorizontalOrganizationChart"/>
    <dgm:cxn modelId="{AAAB554D-9F24-42D8-8329-DB704EDEF325}" srcId="{8CD183B7-1420-4202-921C-2FA5CFB32EF7}" destId="{81C1EBBB-B5BB-4016-96E1-6FB068B967C3}" srcOrd="1" destOrd="0" parTransId="{65662A7C-289C-4C30-A371-9D807CD5EEBE}" sibTransId="{BCB786BF-025E-49DF-BE75-65E9FC11B373}"/>
    <dgm:cxn modelId="{DB35B76F-1DDA-458B-8071-C5B2D4F864BE}" type="presOf" srcId="{6375B1BF-EFF4-4EB1-8AC7-A10FE5C6671B}" destId="{78B44347-904C-42F5-96EA-831D1476656E}" srcOrd="1" destOrd="0" presId="urn:microsoft.com/office/officeart/2009/3/layout/HorizontalOrganizationChart"/>
    <dgm:cxn modelId="{5E822950-B5F0-4373-A8E7-44B7DAB311FF}" type="presOf" srcId="{81C1EBBB-B5BB-4016-96E1-6FB068B967C3}" destId="{53675F0C-1B18-4AD1-8A4D-956BE7C835F8}" srcOrd="1" destOrd="0" presId="urn:microsoft.com/office/officeart/2009/3/layout/HorizontalOrganizationChart"/>
    <dgm:cxn modelId="{B0BEE481-15EA-4CE4-9119-BEEF15AA6741}" type="presOf" srcId="{5F497A58-420E-451B-AD7C-C7AC00B3477B}" destId="{13C0CB5D-50AD-413D-858D-176A8B92B020}" srcOrd="1" destOrd="0" presId="urn:microsoft.com/office/officeart/2009/3/layout/HorizontalOrganizationChart"/>
    <dgm:cxn modelId="{795E4584-1A85-4200-9CBA-75E6EA633F4C}" type="presOf" srcId="{9C683DA9-FAAA-4F15-A5F6-F9336AB6D6AC}" destId="{317F0B56-8903-4C93-90CC-69DAFD5B0933}" srcOrd="0" destOrd="0" presId="urn:microsoft.com/office/officeart/2009/3/layout/HorizontalOrganizationChart"/>
    <dgm:cxn modelId="{83535889-8695-45FF-A37A-5E31875DE07C}" srcId="{9C683DA9-FAAA-4F15-A5F6-F9336AB6D6AC}" destId="{82E981BF-B592-4C47-86CF-47BA51627A83}" srcOrd="0" destOrd="0" parTransId="{5C5419BB-85CA-4ABB-A952-5DF379A96640}" sibTransId="{CBDD2D1D-4C68-450E-A432-DFBD2E445FC8}"/>
    <dgm:cxn modelId="{89E55194-DA67-49A3-B226-5D2F86F676C0}" type="presOf" srcId="{0A206CAE-5C75-4223-8381-A6EA99FF89DB}" destId="{DD60CEA4-784D-4F03-BA23-399677170E82}" srcOrd="0" destOrd="0" presId="urn:microsoft.com/office/officeart/2009/3/layout/HorizontalOrganizationChart"/>
    <dgm:cxn modelId="{67B74298-26AB-4702-A89C-EAABF3C74F87}" type="presOf" srcId="{82E981BF-B592-4C47-86CF-47BA51627A83}" destId="{68B4AF1F-750C-41D3-AF82-E5840FC95714}" srcOrd="1" destOrd="0" presId="urn:microsoft.com/office/officeart/2009/3/layout/HorizontalOrganizationChart"/>
    <dgm:cxn modelId="{7DC1B9A0-1954-49CB-B2E3-1870C32719F4}" srcId="{8CD183B7-1420-4202-921C-2FA5CFB32EF7}" destId="{4BEE6D88-C18D-434C-AA5C-3813A0DBE670}" srcOrd="0" destOrd="0" parTransId="{00364EB6-9CF9-4619-A664-DFC3B4F1BD09}" sibTransId="{FF9FABC2-149D-4857-941B-3A9F87E4042F}"/>
    <dgm:cxn modelId="{4D1AE3A5-AAB7-442A-8FDD-0E6D94572058}" type="presOf" srcId="{827099C3-0D09-4315-B9D2-449FC442F62C}" destId="{B063125F-9E15-4E44-8275-C88ADCA20831}" srcOrd="1" destOrd="0" presId="urn:microsoft.com/office/officeart/2009/3/layout/HorizontalOrganizationChart"/>
    <dgm:cxn modelId="{07954AC5-0DD6-46E6-A82E-95F64D5FA368}" type="presOf" srcId="{4BEE6D88-C18D-434C-AA5C-3813A0DBE670}" destId="{05E69687-72E2-4157-B8AA-763352365FBA}" srcOrd="0" destOrd="0" presId="urn:microsoft.com/office/officeart/2009/3/layout/HorizontalOrganizationChart"/>
    <dgm:cxn modelId="{C5FA5BD9-6A2D-4B39-9360-E7225CF21F52}" srcId="{8CD183B7-1420-4202-921C-2FA5CFB32EF7}" destId="{5F497A58-420E-451B-AD7C-C7AC00B3477B}" srcOrd="3" destOrd="0" parTransId="{7AA63E6C-A737-4B1F-A03E-339998DCBAF0}" sibTransId="{5AF022DF-3B1D-44CB-8354-3C95078C05BC}"/>
    <dgm:cxn modelId="{DFD8B7E2-A074-45C9-A48F-2DE7D017C163}" srcId="{8CD183B7-1420-4202-921C-2FA5CFB32EF7}" destId="{9C683DA9-FAAA-4F15-A5F6-F9336AB6D6AC}" srcOrd="2" destOrd="0" parTransId="{78A3A228-F63F-4261-9114-0672053E408C}" sibTransId="{617EB6EA-2369-4FB5-B253-7DFF48F7F217}"/>
    <dgm:cxn modelId="{F582BCE6-F500-447E-A414-2BA4D091550C}" type="presOf" srcId="{956EACE2-F369-4184-A976-473167B78791}" destId="{9243FF5B-A3B3-4BDD-8E94-6F39AD99E508}" srcOrd="1" destOrd="0" presId="urn:microsoft.com/office/officeart/2009/3/layout/HorizontalOrganizationChart"/>
    <dgm:cxn modelId="{F9AF6EEB-0A99-4692-9815-8494404AC1C0}" type="presOf" srcId="{81C1EBBB-B5BB-4016-96E1-6FB068B967C3}" destId="{99074251-3BF7-4DCD-9DC3-A922F941CF74}" srcOrd="0" destOrd="0" presId="urn:microsoft.com/office/officeart/2009/3/layout/HorizontalOrganizationChart"/>
    <dgm:cxn modelId="{D8B45DEC-F1E4-4FEE-938F-A272F611962A}" type="presOf" srcId="{6375B1BF-EFF4-4EB1-8AC7-A10FE5C6671B}" destId="{9CB60D15-AE43-4C84-B199-45A107EF80A6}" srcOrd="0" destOrd="0" presId="urn:microsoft.com/office/officeart/2009/3/layout/HorizontalOrganizationChart"/>
    <dgm:cxn modelId="{849462EF-2DC3-40B4-A1A7-F4E2D84D76E9}" srcId="{9C683DA9-FAAA-4F15-A5F6-F9336AB6D6AC}" destId="{6375B1BF-EFF4-4EB1-8AC7-A10FE5C6671B}" srcOrd="1" destOrd="0" parTransId="{0A206CAE-5C75-4223-8381-A6EA99FF89DB}" sibTransId="{0B81D40B-821A-4541-8CEF-6E7A0D1CFA64}"/>
    <dgm:cxn modelId="{42287FEF-71E9-42AC-AA1C-ACCC130F0FB0}" type="presOf" srcId="{5C5419BB-85CA-4ABB-A952-5DF379A96640}" destId="{3086FED3-E464-4D74-A07C-01E233B2498A}" srcOrd="0" destOrd="0" presId="urn:microsoft.com/office/officeart/2009/3/layout/HorizontalOrganizationChart"/>
    <dgm:cxn modelId="{F6D106F0-51ED-4425-B4F1-AF6BC7FCB041}" type="presOf" srcId="{82E981BF-B592-4C47-86CF-47BA51627A83}" destId="{037BCB81-C183-42F1-BC3A-0A585DE87C46}" srcOrd="0" destOrd="0" presId="urn:microsoft.com/office/officeart/2009/3/layout/HorizontalOrganizationChart"/>
    <dgm:cxn modelId="{87C5F6FE-61A0-4DBA-A209-7E24870D3142}" srcId="{4BEE6D88-C18D-434C-AA5C-3813A0DBE670}" destId="{956EACE2-F369-4184-A976-473167B78791}" srcOrd="0" destOrd="0" parTransId="{1C33587F-50B6-4612-AEB4-1205C2CAAE7F}" sibTransId="{2AE6F1FA-A608-48BF-9782-C63CFD124A9B}"/>
    <dgm:cxn modelId="{3F2C7663-F681-41D8-8DB3-7D835612753B}" type="presParOf" srcId="{2F1D577D-A8EF-4302-996D-A7E093DFF321}" destId="{1AC8C48F-C46C-405E-8988-2DF6D92DF335}" srcOrd="0" destOrd="0" presId="urn:microsoft.com/office/officeart/2009/3/layout/HorizontalOrganizationChart"/>
    <dgm:cxn modelId="{BDBBD427-2BA9-41E5-9720-473971518BEB}" type="presParOf" srcId="{1AC8C48F-C46C-405E-8988-2DF6D92DF335}" destId="{C427EBA6-0AEA-48B9-9111-1AEC7DBEF69E}" srcOrd="0" destOrd="0" presId="urn:microsoft.com/office/officeart/2009/3/layout/HorizontalOrganizationChart"/>
    <dgm:cxn modelId="{A4C364C4-44C1-4E39-85DC-DF9AA64F4E95}" type="presParOf" srcId="{C427EBA6-0AEA-48B9-9111-1AEC7DBEF69E}" destId="{05E69687-72E2-4157-B8AA-763352365FBA}" srcOrd="0" destOrd="0" presId="urn:microsoft.com/office/officeart/2009/3/layout/HorizontalOrganizationChart"/>
    <dgm:cxn modelId="{CECD4C4D-0281-45BB-90A9-37B3C143D94C}" type="presParOf" srcId="{C427EBA6-0AEA-48B9-9111-1AEC7DBEF69E}" destId="{ABEB1542-7691-49BB-BA04-BCEAB998D3CE}" srcOrd="1" destOrd="0" presId="urn:microsoft.com/office/officeart/2009/3/layout/HorizontalOrganizationChart"/>
    <dgm:cxn modelId="{7E218DD1-6C84-49B0-9B28-F42CC2F40E78}" type="presParOf" srcId="{1AC8C48F-C46C-405E-8988-2DF6D92DF335}" destId="{29F98D21-9807-4432-8224-3DB484E0288F}" srcOrd="1" destOrd="0" presId="urn:microsoft.com/office/officeart/2009/3/layout/HorizontalOrganizationChart"/>
    <dgm:cxn modelId="{A15E1366-F127-47BC-A5AF-211B3A532DDC}" type="presParOf" srcId="{29F98D21-9807-4432-8224-3DB484E0288F}" destId="{84B1A5A5-5396-4A86-A185-7BD85A6695D1}" srcOrd="0" destOrd="0" presId="urn:microsoft.com/office/officeart/2009/3/layout/HorizontalOrganizationChart"/>
    <dgm:cxn modelId="{ECEA416C-519B-49F7-9162-F1B28E856243}" type="presParOf" srcId="{29F98D21-9807-4432-8224-3DB484E0288F}" destId="{0B1B7533-4BB2-439C-9F82-184524714456}" srcOrd="1" destOrd="0" presId="urn:microsoft.com/office/officeart/2009/3/layout/HorizontalOrganizationChart"/>
    <dgm:cxn modelId="{9BAB637F-80DA-4935-8EA9-6B6728D5EE27}" type="presParOf" srcId="{0B1B7533-4BB2-439C-9F82-184524714456}" destId="{137C49E8-D9ED-47FA-93C0-C358B6C1D793}" srcOrd="0" destOrd="0" presId="urn:microsoft.com/office/officeart/2009/3/layout/HorizontalOrganizationChart"/>
    <dgm:cxn modelId="{A0695578-83A8-43B6-A859-142F6F2BA1E5}" type="presParOf" srcId="{137C49E8-D9ED-47FA-93C0-C358B6C1D793}" destId="{4716034C-3FB1-4296-95E6-EBE046964607}" srcOrd="0" destOrd="0" presId="urn:microsoft.com/office/officeart/2009/3/layout/HorizontalOrganizationChart"/>
    <dgm:cxn modelId="{612CCEA3-6576-4E5D-A1CE-8EA0170C6A48}" type="presParOf" srcId="{137C49E8-D9ED-47FA-93C0-C358B6C1D793}" destId="{9243FF5B-A3B3-4BDD-8E94-6F39AD99E508}" srcOrd="1" destOrd="0" presId="urn:microsoft.com/office/officeart/2009/3/layout/HorizontalOrganizationChart"/>
    <dgm:cxn modelId="{A265A550-B673-4A25-9339-F8221E1E3F5D}" type="presParOf" srcId="{0B1B7533-4BB2-439C-9F82-184524714456}" destId="{3AFAF065-146E-4993-9E4F-0C327492126F}" srcOrd="1" destOrd="0" presId="urn:microsoft.com/office/officeart/2009/3/layout/HorizontalOrganizationChart"/>
    <dgm:cxn modelId="{D3242AEB-F919-49AB-8128-FE8955EA0DA4}" type="presParOf" srcId="{0B1B7533-4BB2-439C-9F82-184524714456}" destId="{2200C8AA-6D6D-4FEF-80F0-654D113FF046}" srcOrd="2" destOrd="0" presId="urn:microsoft.com/office/officeart/2009/3/layout/HorizontalOrganizationChart"/>
    <dgm:cxn modelId="{676C690D-489C-4E04-A630-5CD3F3B1458B}" type="presParOf" srcId="{1AC8C48F-C46C-405E-8988-2DF6D92DF335}" destId="{B1FFF14A-7C1A-444C-99C0-DB40C71E7E25}" srcOrd="2" destOrd="0" presId="urn:microsoft.com/office/officeart/2009/3/layout/HorizontalOrganizationChart"/>
    <dgm:cxn modelId="{3120E468-2D89-4E1C-93AB-3CE1AB7A3B8F}" type="presParOf" srcId="{2F1D577D-A8EF-4302-996D-A7E093DFF321}" destId="{785814AB-8120-4BD7-85A4-AF1C40488A0A}" srcOrd="1" destOrd="0" presId="urn:microsoft.com/office/officeart/2009/3/layout/HorizontalOrganizationChart"/>
    <dgm:cxn modelId="{1620EAA1-4457-4649-8F00-B45DBD9D3ADB}" type="presParOf" srcId="{785814AB-8120-4BD7-85A4-AF1C40488A0A}" destId="{161B37A7-B508-4B78-8280-89CE04BCF47C}" srcOrd="0" destOrd="0" presId="urn:microsoft.com/office/officeart/2009/3/layout/HorizontalOrganizationChart"/>
    <dgm:cxn modelId="{BD3A2A88-3B43-4756-AC2F-DC74CE3AEF57}" type="presParOf" srcId="{161B37A7-B508-4B78-8280-89CE04BCF47C}" destId="{99074251-3BF7-4DCD-9DC3-A922F941CF74}" srcOrd="0" destOrd="0" presId="urn:microsoft.com/office/officeart/2009/3/layout/HorizontalOrganizationChart"/>
    <dgm:cxn modelId="{A99D2428-E5E2-4907-B25F-8E1DA5C90CEB}" type="presParOf" srcId="{161B37A7-B508-4B78-8280-89CE04BCF47C}" destId="{53675F0C-1B18-4AD1-8A4D-956BE7C835F8}" srcOrd="1" destOrd="0" presId="urn:microsoft.com/office/officeart/2009/3/layout/HorizontalOrganizationChart"/>
    <dgm:cxn modelId="{28A6A4A1-E5E6-4042-8DCB-A2F385625E92}" type="presParOf" srcId="{785814AB-8120-4BD7-85A4-AF1C40488A0A}" destId="{3E0C53A7-8B41-49CB-83E1-CA4270A64C88}" srcOrd="1" destOrd="0" presId="urn:microsoft.com/office/officeart/2009/3/layout/HorizontalOrganizationChart"/>
    <dgm:cxn modelId="{B0983F45-B690-4189-BD07-AC2F17620CFA}" type="presParOf" srcId="{3E0C53A7-8B41-49CB-83E1-CA4270A64C88}" destId="{0835C802-E560-4D75-8297-970ED74C6B87}" srcOrd="0" destOrd="0" presId="urn:microsoft.com/office/officeart/2009/3/layout/HorizontalOrganizationChart"/>
    <dgm:cxn modelId="{AC7BD4E2-87E3-403F-9C71-ADF456ED64E8}" type="presParOf" srcId="{3E0C53A7-8B41-49CB-83E1-CA4270A64C88}" destId="{62EA0531-A2A1-4ED8-91B6-5ABDE12B7BC6}" srcOrd="1" destOrd="0" presId="urn:microsoft.com/office/officeart/2009/3/layout/HorizontalOrganizationChart"/>
    <dgm:cxn modelId="{7A8EB44F-A37C-4B55-9368-324C02345890}" type="presParOf" srcId="{62EA0531-A2A1-4ED8-91B6-5ABDE12B7BC6}" destId="{B0BF8E80-DE86-4BAD-ADE3-F9DF17DF8449}" srcOrd="0" destOrd="0" presId="urn:microsoft.com/office/officeart/2009/3/layout/HorizontalOrganizationChart"/>
    <dgm:cxn modelId="{598B7562-A231-43FB-BA97-820342CAD132}" type="presParOf" srcId="{B0BF8E80-DE86-4BAD-ADE3-F9DF17DF8449}" destId="{2D0D9E69-6CB6-467B-A161-C2E47A2885F1}" srcOrd="0" destOrd="0" presId="urn:microsoft.com/office/officeart/2009/3/layout/HorizontalOrganizationChart"/>
    <dgm:cxn modelId="{647A731B-54A7-49E9-B61E-ED5010F16CCF}" type="presParOf" srcId="{B0BF8E80-DE86-4BAD-ADE3-F9DF17DF8449}" destId="{B063125F-9E15-4E44-8275-C88ADCA20831}" srcOrd="1" destOrd="0" presId="urn:microsoft.com/office/officeart/2009/3/layout/HorizontalOrganizationChart"/>
    <dgm:cxn modelId="{E2463510-7BBC-413C-AA13-7C6AB1058261}" type="presParOf" srcId="{62EA0531-A2A1-4ED8-91B6-5ABDE12B7BC6}" destId="{BCA4BB7D-3501-4B7A-933F-7B5D7B04A5F6}" srcOrd="1" destOrd="0" presId="urn:microsoft.com/office/officeart/2009/3/layout/HorizontalOrganizationChart"/>
    <dgm:cxn modelId="{4BBD5726-153A-46B5-8A55-59D8D3D6350B}" type="presParOf" srcId="{62EA0531-A2A1-4ED8-91B6-5ABDE12B7BC6}" destId="{17B99A91-52CE-499E-B66B-E3B9A5E3D141}" srcOrd="2" destOrd="0" presId="urn:microsoft.com/office/officeart/2009/3/layout/HorizontalOrganizationChart"/>
    <dgm:cxn modelId="{00F3DB91-5BEF-4BA8-B2EA-BB18DEF647DC}" type="presParOf" srcId="{785814AB-8120-4BD7-85A4-AF1C40488A0A}" destId="{E73CFB19-011A-4732-A25A-2FB80A315138}" srcOrd="2" destOrd="0" presId="urn:microsoft.com/office/officeart/2009/3/layout/HorizontalOrganizationChart"/>
    <dgm:cxn modelId="{B53FEBD9-CBFB-43D2-BFCA-1DF5743815B1}" type="presParOf" srcId="{2F1D577D-A8EF-4302-996D-A7E093DFF321}" destId="{B43E8F6F-8144-44F7-AAFF-0BEB85C5141F}" srcOrd="2" destOrd="0" presId="urn:microsoft.com/office/officeart/2009/3/layout/HorizontalOrganizationChart"/>
    <dgm:cxn modelId="{AFF83776-E737-4778-A158-23321C807824}" type="presParOf" srcId="{B43E8F6F-8144-44F7-AAFF-0BEB85C5141F}" destId="{1081528C-CB20-4542-9B4D-51B1A3600BEA}" srcOrd="0" destOrd="0" presId="urn:microsoft.com/office/officeart/2009/3/layout/HorizontalOrganizationChart"/>
    <dgm:cxn modelId="{F9F6C02B-F4F8-4E78-9A79-ECD2DC62F120}" type="presParOf" srcId="{1081528C-CB20-4542-9B4D-51B1A3600BEA}" destId="{317F0B56-8903-4C93-90CC-69DAFD5B0933}" srcOrd="0" destOrd="0" presId="urn:microsoft.com/office/officeart/2009/3/layout/HorizontalOrganizationChart"/>
    <dgm:cxn modelId="{A2567200-635C-4348-BFC2-CBE738C10394}" type="presParOf" srcId="{1081528C-CB20-4542-9B4D-51B1A3600BEA}" destId="{60AF5F55-CC9E-434E-9AA1-382FAD2CEAE8}" srcOrd="1" destOrd="0" presId="urn:microsoft.com/office/officeart/2009/3/layout/HorizontalOrganizationChart"/>
    <dgm:cxn modelId="{2245D808-6E8D-4D55-BEA3-08B889B90F6C}" type="presParOf" srcId="{B43E8F6F-8144-44F7-AAFF-0BEB85C5141F}" destId="{599DD15D-69D4-4635-9D7C-1FF76575D26E}" srcOrd="1" destOrd="0" presId="urn:microsoft.com/office/officeart/2009/3/layout/HorizontalOrganizationChart"/>
    <dgm:cxn modelId="{86672FC5-8CAA-4906-8549-C06FAF09CCFE}" type="presParOf" srcId="{599DD15D-69D4-4635-9D7C-1FF76575D26E}" destId="{3086FED3-E464-4D74-A07C-01E233B2498A}" srcOrd="0" destOrd="0" presId="urn:microsoft.com/office/officeart/2009/3/layout/HorizontalOrganizationChart"/>
    <dgm:cxn modelId="{F4BB7154-125E-4ED9-9060-35E4E25B89B5}" type="presParOf" srcId="{599DD15D-69D4-4635-9D7C-1FF76575D26E}" destId="{CBB31E0F-036D-4140-BC9E-99FAAFD15500}" srcOrd="1" destOrd="0" presId="urn:microsoft.com/office/officeart/2009/3/layout/HorizontalOrganizationChart"/>
    <dgm:cxn modelId="{0F844936-3587-4905-8A2A-AA9076051F74}" type="presParOf" srcId="{CBB31E0F-036D-4140-BC9E-99FAAFD15500}" destId="{716D50AE-A455-4EF7-BE7C-0865817D6208}" srcOrd="0" destOrd="0" presId="urn:microsoft.com/office/officeart/2009/3/layout/HorizontalOrganizationChart"/>
    <dgm:cxn modelId="{7F46CF0C-9B74-4C26-B9F5-1C0F6E579036}" type="presParOf" srcId="{716D50AE-A455-4EF7-BE7C-0865817D6208}" destId="{037BCB81-C183-42F1-BC3A-0A585DE87C46}" srcOrd="0" destOrd="0" presId="urn:microsoft.com/office/officeart/2009/3/layout/HorizontalOrganizationChart"/>
    <dgm:cxn modelId="{992E3CD3-3FD0-48B8-A2A4-DE567F12C6BE}" type="presParOf" srcId="{716D50AE-A455-4EF7-BE7C-0865817D6208}" destId="{68B4AF1F-750C-41D3-AF82-E5840FC95714}" srcOrd="1" destOrd="0" presId="urn:microsoft.com/office/officeart/2009/3/layout/HorizontalOrganizationChart"/>
    <dgm:cxn modelId="{18BCF3D2-8916-486E-9D50-6EA4419BB676}" type="presParOf" srcId="{CBB31E0F-036D-4140-BC9E-99FAAFD15500}" destId="{AC78F58B-4BA3-4EC3-81D0-7A33D70F04D7}" srcOrd="1" destOrd="0" presId="urn:microsoft.com/office/officeart/2009/3/layout/HorizontalOrganizationChart"/>
    <dgm:cxn modelId="{2E888487-861E-4263-8A2E-1D473AEF2F13}" type="presParOf" srcId="{CBB31E0F-036D-4140-BC9E-99FAAFD15500}" destId="{F7BCCD62-29A5-4884-8E78-1A1DAB6B1252}" srcOrd="2" destOrd="0" presId="urn:microsoft.com/office/officeart/2009/3/layout/HorizontalOrganizationChart"/>
    <dgm:cxn modelId="{1D1D3F67-4B10-4887-B094-A72367C19DA0}" type="presParOf" srcId="{599DD15D-69D4-4635-9D7C-1FF76575D26E}" destId="{DD60CEA4-784D-4F03-BA23-399677170E82}" srcOrd="2" destOrd="0" presId="urn:microsoft.com/office/officeart/2009/3/layout/HorizontalOrganizationChart"/>
    <dgm:cxn modelId="{E844A7EE-11A8-45B6-85BE-F290B6144C9D}" type="presParOf" srcId="{599DD15D-69D4-4635-9D7C-1FF76575D26E}" destId="{5CFEC993-FE2F-470E-BC1A-FF48DCFE81CE}" srcOrd="3" destOrd="0" presId="urn:microsoft.com/office/officeart/2009/3/layout/HorizontalOrganizationChart"/>
    <dgm:cxn modelId="{81CD17AC-AD87-4240-92FC-C437D99E26EB}" type="presParOf" srcId="{5CFEC993-FE2F-470E-BC1A-FF48DCFE81CE}" destId="{374C8274-3611-43CF-9751-47FB2EF61D2B}" srcOrd="0" destOrd="0" presId="urn:microsoft.com/office/officeart/2009/3/layout/HorizontalOrganizationChart"/>
    <dgm:cxn modelId="{57044673-7520-4A42-808C-52F1FF7E54A9}" type="presParOf" srcId="{374C8274-3611-43CF-9751-47FB2EF61D2B}" destId="{9CB60D15-AE43-4C84-B199-45A107EF80A6}" srcOrd="0" destOrd="0" presId="urn:microsoft.com/office/officeart/2009/3/layout/HorizontalOrganizationChart"/>
    <dgm:cxn modelId="{56590964-836F-4AB0-A78B-2FAED7FEA03F}" type="presParOf" srcId="{374C8274-3611-43CF-9751-47FB2EF61D2B}" destId="{78B44347-904C-42F5-96EA-831D1476656E}" srcOrd="1" destOrd="0" presId="urn:microsoft.com/office/officeart/2009/3/layout/HorizontalOrganizationChart"/>
    <dgm:cxn modelId="{E8933153-E4AE-49AD-8765-0D366ABF53FD}" type="presParOf" srcId="{5CFEC993-FE2F-470E-BC1A-FF48DCFE81CE}" destId="{5D1B6705-7482-4719-BBDF-E360E6DFA2D3}" srcOrd="1" destOrd="0" presId="urn:microsoft.com/office/officeart/2009/3/layout/HorizontalOrganizationChart"/>
    <dgm:cxn modelId="{F255F307-41CC-473D-BA1B-90CD1FB55D26}" type="presParOf" srcId="{5CFEC993-FE2F-470E-BC1A-FF48DCFE81CE}" destId="{D57FB38F-5460-4D09-B7CA-6D153437A0FA}" srcOrd="2" destOrd="0" presId="urn:microsoft.com/office/officeart/2009/3/layout/HorizontalOrganizationChart"/>
    <dgm:cxn modelId="{BEB6D4CD-4D81-412F-BB8B-BEE30B239BE8}" type="presParOf" srcId="{B43E8F6F-8144-44F7-AAFF-0BEB85C5141F}" destId="{CD4936BA-BAD0-4024-B4B1-EE2F8B1DBC23}" srcOrd="2" destOrd="0" presId="urn:microsoft.com/office/officeart/2009/3/layout/HorizontalOrganizationChart"/>
    <dgm:cxn modelId="{E694B9DC-5998-4418-9C96-15E58B148BD9}" type="presParOf" srcId="{2F1D577D-A8EF-4302-996D-A7E093DFF321}" destId="{1EBD3D69-ABB0-44FE-94DD-DF3BFBF35F68}" srcOrd="3" destOrd="0" presId="urn:microsoft.com/office/officeart/2009/3/layout/HorizontalOrganizationChart"/>
    <dgm:cxn modelId="{15437ED6-E7A3-4E13-BE2D-3932FA7212C3}" type="presParOf" srcId="{1EBD3D69-ABB0-44FE-94DD-DF3BFBF35F68}" destId="{7F3C7EAB-F3F6-4FF1-AAF8-FB2B0E36CFB2}" srcOrd="0" destOrd="0" presId="urn:microsoft.com/office/officeart/2009/3/layout/HorizontalOrganizationChart"/>
    <dgm:cxn modelId="{F94C6486-7E9A-4CF0-BD6E-840E49C94555}" type="presParOf" srcId="{7F3C7EAB-F3F6-4FF1-AAF8-FB2B0E36CFB2}" destId="{F67DB471-1623-4358-A88E-8D52DAD39392}" srcOrd="0" destOrd="0" presId="urn:microsoft.com/office/officeart/2009/3/layout/HorizontalOrganizationChart"/>
    <dgm:cxn modelId="{95FB8998-55F9-4944-BC0D-E6733FFDB5A4}" type="presParOf" srcId="{7F3C7EAB-F3F6-4FF1-AAF8-FB2B0E36CFB2}" destId="{13C0CB5D-50AD-413D-858D-176A8B92B020}" srcOrd="1" destOrd="0" presId="urn:microsoft.com/office/officeart/2009/3/layout/HorizontalOrganizationChart"/>
    <dgm:cxn modelId="{27B90500-5229-43C1-A95B-F59C28685FC2}" type="presParOf" srcId="{1EBD3D69-ABB0-44FE-94DD-DF3BFBF35F68}" destId="{64821714-DE18-4DC7-9AEC-BBC9AA6A7CAF}" srcOrd="1" destOrd="0" presId="urn:microsoft.com/office/officeart/2009/3/layout/HorizontalOrganizationChart"/>
    <dgm:cxn modelId="{1639343A-B2E7-4B19-BE63-62450BD5082F}" type="presParOf" srcId="{1EBD3D69-ABB0-44FE-94DD-DF3BFBF35F68}" destId="{4833C037-5AC7-4BDB-9901-1C85E6E01451}" srcOrd="2" destOrd="0" presId="urn:microsoft.com/office/officeart/2009/3/layout/Horizontal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172E00-F20A-4E09-B972-0B22CFB79D51}">
      <dsp:nvSpPr>
        <dsp:cNvPr id="0" name=""/>
        <dsp:cNvSpPr/>
      </dsp:nvSpPr>
      <dsp:spPr>
        <a:xfrm>
          <a:off x="0" y="304879"/>
          <a:ext cx="6666833" cy="14616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33248" rIns="517420" bIns="113792" numCol="1" spcCol="1270" anchor="t" anchorCtr="0">
          <a:noAutofit/>
        </a:bodyPr>
        <a:lstStyle/>
        <a:p>
          <a:pPr marL="171450" lvl="1" indent="-171450" algn="l" defTabSz="711200">
            <a:lnSpc>
              <a:spcPct val="90000"/>
            </a:lnSpc>
            <a:spcBef>
              <a:spcPct val="0"/>
            </a:spcBef>
            <a:spcAft>
              <a:spcPct val="15000"/>
            </a:spcAft>
            <a:buChar char="•"/>
          </a:pPr>
          <a:r>
            <a:rPr lang="nl-NL" sz="1600" kern="1200"/>
            <a:t>Aanvullende vaste vergoeding</a:t>
          </a:r>
          <a:endParaRPr lang="en-US" sz="1600" kern="1200"/>
        </a:p>
        <a:p>
          <a:pPr marL="171450" lvl="1" indent="-171450" algn="l" defTabSz="711200">
            <a:lnSpc>
              <a:spcPct val="90000"/>
            </a:lnSpc>
            <a:spcBef>
              <a:spcPct val="0"/>
            </a:spcBef>
            <a:spcAft>
              <a:spcPct val="15000"/>
            </a:spcAft>
            <a:buChar char="•"/>
          </a:pPr>
          <a:r>
            <a:rPr lang="nl-NL" sz="1600" kern="1200"/>
            <a:t>5k of 10k</a:t>
          </a:r>
          <a:endParaRPr lang="en-US" sz="1600" kern="1200"/>
        </a:p>
        <a:p>
          <a:pPr marL="171450" lvl="1" indent="-171450" algn="l" defTabSz="711200">
            <a:lnSpc>
              <a:spcPct val="90000"/>
            </a:lnSpc>
            <a:spcBef>
              <a:spcPct val="0"/>
            </a:spcBef>
            <a:spcAft>
              <a:spcPct val="15000"/>
            </a:spcAft>
            <a:buChar char="•"/>
          </a:pPr>
          <a:r>
            <a:rPr lang="nl-NL" sz="1600" kern="1200"/>
            <a:t>Finale kwijting</a:t>
          </a:r>
          <a:endParaRPr lang="en-US" sz="1600" kern="1200"/>
        </a:p>
        <a:p>
          <a:pPr marL="342900" lvl="2" indent="-171450" algn="l" defTabSz="711200">
            <a:lnSpc>
              <a:spcPct val="90000"/>
            </a:lnSpc>
            <a:spcBef>
              <a:spcPct val="0"/>
            </a:spcBef>
            <a:spcAft>
              <a:spcPct val="15000"/>
            </a:spcAft>
            <a:buChar char="•"/>
          </a:pPr>
          <a:r>
            <a:rPr lang="nl-NL" sz="1600" kern="1200"/>
            <a:t>Wanneer?</a:t>
          </a:r>
          <a:endParaRPr lang="en-US" sz="1600" kern="1200"/>
        </a:p>
      </dsp:txBody>
      <dsp:txXfrm>
        <a:off x="0" y="304879"/>
        <a:ext cx="6666833" cy="1461600"/>
      </dsp:txXfrm>
    </dsp:sp>
    <dsp:sp modelId="{699EA79D-8809-4158-9342-3D3952E70258}">
      <dsp:nvSpPr>
        <dsp:cNvPr id="0" name=""/>
        <dsp:cNvSpPr/>
      </dsp:nvSpPr>
      <dsp:spPr>
        <a:xfrm>
          <a:off x="333341" y="68719"/>
          <a:ext cx="4666783" cy="4723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11200">
            <a:lnSpc>
              <a:spcPct val="90000"/>
            </a:lnSpc>
            <a:spcBef>
              <a:spcPct val="0"/>
            </a:spcBef>
            <a:spcAft>
              <a:spcPct val="35000"/>
            </a:spcAft>
            <a:buNone/>
          </a:pPr>
          <a:r>
            <a:rPr lang="nl-NL" sz="1600" kern="1200"/>
            <a:t>Vaste vergoeding</a:t>
          </a:r>
          <a:endParaRPr lang="en-US" sz="1600" kern="1200"/>
        </a:p>
      </dsp:txBody>
      <dsp:txXfrm>
        <a:off x="356398" y="91776"/>
        <a:ext cx="4620669" cy="426206"/>
      </dsp:txXfrm>
    </dsp:sp>
    <dsp:sp modelId="{583E2182-77C1-4D98-8C9C-ED7BF0A85B9B}">
      <dsp:nvSpPr>
        <dsp:cNvPr id="0" name=""/>
        <dsp:cNvSpPr/>
      </dsp:nvSpPr>
      <dsp:spPr>
        <a:xfrm>
          <a:off x="0" y="2089040"/>
          <a:ext cx="6666833" cy="1209600"/>
        </a:xfrm>
        <a:prstGeom prst="rect">
          <a:avLst/>
        </a:prstGeom>
        <a:solidFill>
          <a:schemeClr val="lt1">
            <a:alpha val="90000"/>
            <a:hueOff val="0"/>
            <a:satOff val="0"/>
            <a:lumOff val="0"/>
            <a:alphaOff val="0"/>
          </a:schemeClr>
        </a:solidFill>
        <a:ln w="12700" cap="flat" cmpd="sng" algn="ctr">
          <a:solidFill>
            <a:schemeClr val="accent2"/>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33248" rIns="517420" bIns="113792" numCol="1" spcCol="1270" anchor="t" anchorCtr="0">
          <a:noAutofit/>
        </a:bodyPr>
        <a:lstStyle/>
        <a:p>
          <a:pPr marL="171450" lvl="1" indent="-171450" algn="l" defTabSz="711200">
            <a:lnSpc>
              <a:spcPct val="90000"/>
            </a:lnSpc>
            <a:spcBef>
              <a:spcPct val="0"/>
            </a:spcBef>
            <a:spcAft>
              <a:spcPct val="15000"/>
            </a:spcAft>
            <a:buChar char="•"/>
          </a:pPr>
          <a:r>
            <a:rPr lang="nl-NL" sz="1600" kern="1200" dirty="0"/>
            <a:t>Causaal verband</a:t>
          </a:r>
          <a:endParaRPr lang="en-US" sz="1600" kern="1200" dirty="0"/>
        </a:p>
        <a:p>
          <a:pPr marL="171450" lvl="1" indent="-171450" algn="l" defTabSz="711200">
            <a:lnSpc>
              <a:spcPct val="90000"/>
            </a:lnSpc>
            <a:spcBef>
              <a:spcPct val="0"/>
            </a:spcBef>
            <a:spcAft>
              <a:spcPct val="15000"/>
            </a:spcAft>
            <a:buChar char="•"/>
          </a:pPr>
          <a:r>
            <a:rPr lang="nl-NL" sz="1600" kern="1200"/>
            <a:t>Financiële vergoeding per schade</a:t>
          </a:r>
          <a:endParaRPr lang="en-US" sz="1600" kern="1200"/>
        </a:p>
        <a:p>
          <a:pPr marL="342900" lvl="2" indent="-171450" algn="l" defTabSz="711200">
            <a:lnSpc>
              <a:spcPct val="90000"/>
            </a:lnSpc>
            <a:spcBef>
              <a:spcPct val="0"/>
            </a:spcBef>
            <a:spcAft>
              <a:spcPct val="15000"/>
            </a:spcAft>
            <a:buChar char="•"/>
          </a:pPr>
          <a:r>
            <a:rPr lang="nl-NL" sz="1600" kern="1200" dirty="0"/>
            <a:t>Wanneer? Iedereen in de Hunze / V </a:t>
          </a:r>
          <a:r>
            <a:rPr lang="nl-NL" sz="1600" kern="1200" dirty="0" err="1"/>
            <a:t>Starkenborgh</a:t>
          </a:r>
          <a:endParaRPr lang="en-US" sz="1600" kern="1200" dirty="0"/>
        </a:p>
      </dsp:txBody>
      <dsp:txXfrm>
        <a:off x="0" y="2089040"/>
        <a:ext cx="6666833" cy="1209600"/>
      </dsp:txXfrm>
    </dsp:sp>
    <dsp:sp modelId="{BF4DA664-0820-443B-91BD-159F0E17CA3F}">
      <dsp:nvSpPr>
        <dsp:cNvPr id="0" name=""/>
        <dsp:cNvSpPr/>
      </dsp:nvSpPr>
      <dsp:spPr>
        <a:xfrm>
          <a:off x="333341" y="1852880"/>
          <a:ext cx="4666783" cy="472320"/>
        </a:xfrm>
        <a:prstGeom prst="roundRect">
          <a:avLst/>
        </a:prstGeom>
        <a:solidFill>
          <a:schemeClr val="accent2"/>
        </a:solidFill>
        <a:ln>
          <a:solidFill>
            <a:schemeClr val="accent2"/>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11200">
            <a:lnSpc>
              <a:spcPct val="90000"/>
            </a:lnSpc>
            <a:spcBef>
              <a:spcPct val="0"/>
            </a:spcBef>
            <a:spcAft>
              <a:spcPct val="35000"/>
            </a:spcAft>
            <a:buNone/>
          </a:pPr>
          <a:r>
            <a:rPr lang="nl-NL" sz="1600" kern="1200"/>
            <a:t>Maatwerk</a:t>
          </a:r>
          <a:endParaRPr lang="en-US" sz="1600" kern="1200"/>
        </a:p>
      </dsp:txBody>
      <dsp:txXfrm>
        <a:off x="356398" y="1875937"/>
        <a:ext cx="4620669" cy="426206"/>
      </dsp:txXfrm>
    </dsp:sp>
    <dsp:sp modelId="{EC2BF8AA-8CDA-4DD6-8A4C-29D2AB540036}">
      <dsp:nvSpPr>
        <dsp:cNvPr id="0" name=""/>
        <dsp:cNvSpPr/>
      </dsp:nvSpPr>
      <dsp:spPr>
        <a:xfrm>
          <a:off x="0" y="3621200"/>
          <a:ext cx="6666833" cy="1764000"/>
        </a:xfrm>
        <a:prstGeom prst="rect">
          <a:avLst/>
        </a:prstGeom>
        <a:solidFill>
          <a:schemeClr val="lt1">
            <a:alpha val="90000"/>
            <a:hueOff val="0"/>
            <a:satOff val="0"/>
            <a:lumOff val="0"/>
            <a:alphaOff val="0"/>
          </a:schemeClr>
        </a:solidFill>
        <a:ln w="12700" cap="flat" cmpd="sng" algn="ctr">
          <a:solidFill>
            <a:schemeClr val="accent2"/>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33248" rIns="517420" bIns="113792" numCol="1" spcCol="1270" anchor="t" anchorCtr="0">
          <a:noAutofit/>
        </a:bodyPr>
        <a:lstStyle/>
        <a:p>
          <a:pPr marL="171450" lvl="1" indent="-171450" algn="l" defTabSz="711200">
            <a:lnSpc>
              <a:spcPct val="90000"/>
            </a:lnSpc>
            <a:spcBef>
              <a:spcPct val="0"/>
            </a:spcBef>
            <a:spcAft>
              <a:spcPct val="15000"/>
            </a:spcAft>
            <a:buChar char="•"/>
          </a:pPr>
          <a:r>
            <a:rPr lang="nl-NL" sz="1600" kern="1200"/>
            <a:t>Geen causaal verband</a:t>
          </a:r>
          <a:endParaRPr lang="en-US" sz="1600" kern="1200"/>
        </a:p>
        <a:p>
          <a:pPr marL="171450" lvl="1" indent="-171450" algn="l" defTabSz="711200">
            <a:lnSpc>
              <a:spcPct val="90000"/>
            </a:lnSpc>
            <a:spcBef>
              <a:spcPct val="0"/>
            </a:spcBef>
            <a:spcAft>
              <a:spcPct val="15000"/>
            </a:spcAft>
            <a:buChar char="•"/>
          </a:pPr>
          <a:r>
            <a:rPr lang="nl-NL" sz="1600" kern="1200"/>
            <a:t>Geen financiële vergoeding</a:t>
          </a:r>
          <a:endParaRPr lang="en-US" sz="1600" kern="1200"/>
        </a:p>
        <a:p>
          <a:pPr marL="171450" lvl="1" indent="-171450" algn="l" defTabSz="711200">
            <a:lnSpc>
              <a:spcPct val="90000"/>
            </a:lnSpc>
            <a:spcBef>
              <a:spcPct val="0"/>
            </a:spcBef>
            <a:spcAft>
              <a:spcPct val="15000"/>
            </a:spcAft>
            <a:buChar char="•"/>
          </a:pPr>
          <a:r>
            <a:rPr lang="nl-NL" sz="1600" kern="1200"/>
            <a:t>Daadwerkelijk herstel </a:t>
          </a:r>
          <a:endParaRPr lang="en-US" sz="1600" kern="1200"/>
        </a:p>
        <a:p>
          <a:pPr marL="342900" lvl="2" indent="-171450" algn="l" defTabSz="711200">
            <a:lnSpc>
              <a:spcPct val="90000"/>
            </a:lnSpc>
            <a:spcBef>
              <a:spcPct val="0"/>
            </a:spcBef>
            <a:spcAft>
              <a:spcPct val="15000"/>
            </a:spcAft>
            <a:buChar char="•"/>
          </a:pPr>
          <a:r>
            <a:rPr lang="nl-NL" sz="1600" kern="1200"/>
            <a:t>Tot 60k, 2k onkosten.</a:t>
          </a:r>
          <a:endParaRPr lang="en-US" sz="1600" kern="1200"/>
        </a:p>
        <a:p>
          <a:pPr marL="514350" lvl="3" indent="-171450" algn="l" defTabSz="711200">
            <a:lnSpc>
              <a:spcPct val="90000"/>
            </a:lnSpc>
            <a:spcBef>
              <a:spcPct val="0"/>
            </a:spcBef>
            <a:spcAft>
              <a:spcPct val="15000"/>
            </a:spcAft>
            <a:buChar char="•"/>
          </a:pPr>
          <a:r>
            <a:rPr lang="nl-NL" sz="1600" kern="1200"/>
            <a:t>Wanneer?</a:t>
          </a:r>
          <a:endParaRPr lang="en-US" sz="1600" kern="1200"/>
        </a:p>
      </dsp:txBody>
      <dsp:txXfrm>
        <a:off x="0" y="3621200"/>
        <a:ext cx="6666833" cy="1764000"/>
      </dsp:txXfrm>
    </dsp:sp>
    <dsp:sp modelId="{EA5DC716-EEBB-4DBB-86BD-F0C00BC46AD9}">
      <dsp:nvSpPr>
        <dsp:cNvPr id="0" name=""/>
        <dsp:cNvSpPr/>
      </dsp:nvSpPr>
      <dsp:spPr>
        <a:xfrm>
          <a:off x="333341" y="3385040"/>
          <a:ext cx="4666783" cy="472320"/>
        </a:xfrm>
        <a:prstGeom prst="roundRect">
          <a:avLst/>
        </a:prstGeom>
        <a:solidFill>
          <a:schemeClr val="accent2"/>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11200">
            <a:lnSpc>
              <a:spcPct val="90000"/>
            </a:lnSpc>
            <a:spcBef>
              <a:spcPct val="0"/>
            </a:spcBef>
            <a:spcAft>
              <a:spcPct val="35000"/>
            </a:spcAft>
            <a:buNone/>
          </a:pPr>
          <a:r>
            <a:rPr lang="nl-NL" sz="1600" kern="1200" dirty="0"/>
            <a:t>Herstel (nieuw)</a:t>
          </a:r>
          <a:endParaRPr lang="en-US" sz="1600" kern="1200" dirty="0"/>
        </a:p>
      </dsp:txBody>
      <dsp:txXfrm>
        <a:off x="356398" y="3408097"/>
        <a:ext cx="4620669" cy="4262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206EEE-4C0E-4462-99E8-EA0510F91E86}">
      <dsp:nvSpPr>
        <dsp:cNvPr id="0" name=""/>
        <dsp:cNvSpPr/>
      </dsp:nvSpPr>
      <dsp:spPr>
        <a:xfrm>
          <a:off x="3197" y="2775"/>
          <a:ext cx="6547963" cy="133505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nl-NL" sz="3700" kern="1200" dirty="0"/>
            <a:t>Het IMG stuurt op doorlooptijden</a:t>
          </a:r>
          <a:endParaRPr lang="en-US" sz="3700" kern="1200" dirty="0"/>
        </a:p>
      </dsp:txBody>
      <dsp:txXfrm>
        <a:off x="68369" y="67947"/>
        <a:ext cx="6417619" cy="1204715"/>
      </dsp:txXfrm>
    </dsp:sp>
    <dsp:sp modelId="{BFEBAD27-7446-43A2-A2AB-90F24AB4E8DE}">
      <dsp:nvSpPr>
        <dsp:cNvPr id="0" name=""/>
        <dsp:cNvSpPr/>
      </dsp:nvSpPr>
      <dsp:spPr>
        <a:xfrm>
          <a:off x="3197" y="1404587"/>
          <a:ext cx="6547963" cy="133505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nl-NL" sz="3700" kern="1200" dirty="0"/>
            <a:t>Veel schades niet meegenomen </a:t>
          </a:r>
          <a:endParaRPr lang="en-US" sz="3700" kern="1200" dirty="0"/>
        </a:p>
      </dsp:txBody>
      <dsp:txXfrm>
        <a:off x="68369" y="1469759"/>
        <a:ext cx="6417619" cy="1204715"/>
      </dsp:txXfrm>
    </dsp:sp>
    <dsp:sp modelId="{10EBA0C7-3C58-4BF9-82BA-0F79CFC6F2FD}">
      <dsp:nvSpPr>
        <dsp:cNvPr id="0" name=""/>
        <dsp:cNvSpPr/>
      </dsp:nvSpPr>
      <dsp:spPr>
        <a:xfrm>
          <a:off x="3197" y="2806399"/>
          <a:ext cx="6547963" cy="133505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nl-NL" sz="3700" kern="1200" dirty="0"/>
            <a:t>Bewoners moeten zelf schades aanwijzen</a:t>
          </a:r>
          <a:endParaRPr lang="en-US" sz="3700" kern="1200" dirty="0"/>
        </a:p>
      </dsp:txBody>
      <dsp:txXfrm>
        <a:off x="68369" y="2871571"/>
        <a:ext cx="6417619" cy="1204715"/>
      </dsp:txXfrm>
    </dsp:sp>
    <dsp:sp modelId="{F463A310-F5CA-497A-8BD4-3036C1320123}">
      <dsp:nvSpPr>
        <dsp:cNvPr id="0" name=""/>
        <dsp:cNvSpPr/>
      </dsp:nvSpPr>
      <dsp:spPr>
        <a:xfrm>
          <a:off x="3197" y="4208212"/>
          <a:ext cx="6547963" cy="133505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nl-NL" sz="3700" kern="1200" dirty="0"/>
            <a:t>Nieuwe schades</a:t>
          </a:r>
          <a:endParaRPr lang="en-US" sz="3700" kern="1200" dirty="0"/>
        </a:p>
      </dsp:txBody>
      <dsp:txXfrm>
        <a:off x="68369" y="4273384"/>
        <a:ext cx="6417619" cy="12047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4C86A7-731A-49A0-BAAF-29B062258178}">
      <dsp:nvSpPr>
        <dsp:cNvPr id="0" name=""/>
        <dsp:cNvSpPr/>
      </dsp:nvSpPr>
      <dsp:spPr>
        <a:xfrm>
          <a:off x="0" y="464179"/>
          <a:ext cx="6666833" cy="757575"/>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70764" rIns="517420" bIns="92456" numCol="1" spcCol="1270" anchor="t" anchorCtr="0">
          <a:noAutofit/>
        </a:bodyPr>
        <a:lstStyle/>
        <a:p>
          <a:pPr marL="114300" lvl="1" indent="-114300" algn="l" defTabSz="577850">
            <a:lnSpc>
              <a:spcPct val="90000"/>
            </a:lnSpc>
            <a:spcBef>
              <a:spcPct val="0"/>
            </a:spcBef>
            <a:spcAft>
              <a:spcPct val="15000"/>
            </a:spcAft>
            <a:buChar char="•"/>
          </a:pPr>
          <a:r>
            <a:rPr lang="nl-NL" sz="1300" kern="1200"/>
            <a:t>Eerste schademelding. </a:t>
          </a:r>
          <a:endParaRPr lang="en-US" sz="1300" kern="1200"/>
        </a:p>
        <a:p>
          <a:pPr marL="114300" lvl="1" indent="-114300" algn="l" defTabSz="577850">
            <a:lnSpc>
              <a:spcPct val="90000"/>
            </a:lnSpc>
            <a:spcBef>
              <a:spcPct val="0"/>
            </a:spcBef>
            <a:spcAft>
              <a:spcPct val="15000"/>
            </a:spcAft>
            <a:buChar char="•"/>
          </a:pPr>
          <a:r>
            <a:rPr lang="nl-NL" sz="1300" kern="1200" dirty="0"/>
            <a:t>Van A tot Z. </a:t>
          </a:r>
          <a:endParaRPr lang="en-US" sz="1300" kern="1200" dirty="0"/>
        </a:p>
      </dsp:txBody>
      <dsp:txXfrm>
        <a:off x="0" y="464179"/>
        <a:ext cx="6666833" cy="757575"/>
      </dsp:txXfrm>
    </dsp:sp>
    <dsp:sp modelId="{D2BF8363-0873-47D6-BAFE-3EEB1D2FD465}">
      <dsp:nvSpPr>
        <dsp:cNvPr id="0" name=""/>
        <dsp:cNvSpPr/>
      </dsp:nvSpPr>
      <dsp:spPr>
        <a:xfrm>
          <a:off x="333341" y="272299"/>
          <a:ext cx="4666783"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577850">
            <a:lnSpc>
              <a:spcPct val="90000"/>
            </a:lnSpc>
            <a:spcBef>
              <a:spcPct val="0"/>
            </a:spcBef>
            <a:spcAft>
              <a:spcPct val="35000"/>
            </a:spcAft>
            <a:buNone/>
          </a:pPr>
          <a:r>
            <a:rPr lang="nl-NL" sz="1300" kern="1200" dirty="0" err="1"/>
            <a:t>Nul-meting</a:t>
          </a:r>
          <a:endParaRPr lang="en-US" sz="1300" kern="1200" dirty="0"/>
        </a:p>
      </dsp:txBody>
      <dsp:txXfrm>
        <a:off x="352075" y="291033"/>
        <a:ext cx="4629315" cy="346292"/>
      </dsp:txXfrm>
    </dsp:sp>
    <dsp:sp modelId="{E3ABEA70-68C7-4E8F-BC7B-6694EEECEB33}">
      <dsp:nvSpPr>
        <dsp:cNvPr id="0" name=""/>
        <dsp:cNvSpPr/>
      </dsp:nvSpPr>
      <dsp:spPr>
        <a:xfrm>
          <a:off x="0" y="1483834"/>
          <a:ext cx="6666833" cy="118755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70764" rIns="517420" bIns="92456" numCol="1" spcCol="1270" anchor="t" anchorCtr="0">
          <a:noAutofit/>
        </a:bodyPr>
        <a:lstStyle/>
        <a:p>
          <a:pPr marL="114300" lvl="1" indent="-114300" algn="l" defTabSz="577850">
            <a:lnSpc>
              <a:spcPct val="90000"/>
            </a:lnSpc>
            <a:spcBef>
              <a:spcPct val="0"/>
            </a:spcBef>
            <a:spcAft>
              <a:spcPct val="15000"/>
            </a:spcAft>
            <a:buChar char="•"/>
          </a:pPr>
          <a:r>
            <a:rPr lang="nl-NL" sz="1300" kern="1200" dirty="0"/>
            <a:t>Vergelijken eerder rapport</a:t>
          </a:r>
          <a:endParaRPr lang="en-US" sz="1300" kern="1200" dirty="0"/>
        </a:p>
        <a:p>
          <a:pPr marL="114300" lvl="1" indent="-114300" algn="l" defTabSz="577850">
            <a:lnSpc>
              <a:spcPct val="90000"/>
            </a:lnSpc>
            <a:spcBef>
              <a:spcPct val="0"/>
            </a:spcBef>
            <a:spcAft>
              <a:spcPct val="15000"/>
            </a:spcAft>
            <a:buChar char="•"/>
          </a:pPr>
          <a:r>
            <a:rPr lang="nl-NL" sz="1300" kern="1200"/>
            <a:t>Herzien van eerdere schademeldingen</a:t>
          </a:r>
          <a:endParaRPr lang="en-US" sz="1300" kern="1200"/>
        </a:p>
        <a:p>
          <a:pPr marL="114300" lvl="1" indent="-114300" algn="l" defTabSz="577850">
            <a:lnSpc>
              <a:spcPct val="90000"/>
            </a:lnSpc>
            <a:spcBef>
              <a:spcPct val="0"/>
            </a:spcBef>
            <a:spcAft>
              <a:spcPct val="15000"/>
            </a:spcAft>
            <a:buChar char="•"/>
          </a:pPr>
          <a:r>
            <a:rPr lang="nl-NL" sz="1300" kern="1200" dirty="0"/>
            <a:t>Achterhalen van nieuwe, niet-geclaimde schades</a:t>
          </a:r>
          <a:endParaRPr lang="en-US" sz="1300" kern="1200" dirty="0"/>
        </a:p>
        <a:p>
          <a:pPr marL="114300" lvl="1" indent="-114300" algn="l" defTabSz="577850">
            <a:lnSpc>
              <a:spcPct val="90000"/>
            </a:lnSpc>
            <a:spcBef>
              <a:spcPct val="0"/>
            </a:spcBef>
            <a:spcAft>
              <a:spcPct val="15000"/>
            </a:spcAft>
            <a:buChar char="•"/>
          </a:pPr>
          <a:r>
            <a:rPr lang="nl-NL" sz="1300" kern="1200" dirty="0"/>
            <a:t>Herzien van eerdere, verergerde schades </a:t>
          </a:r>
          <a:endParaRPr lang="en-US" sz="1300" kern="1200" dirty="0"/>
        </a:p>
      </dsp:txBody>
      <dsp:txXfrm>
        <a:off x="0" y="1483834"/>
        <a:ext cx="6666833" cy="1187550"/>
      </dsp:txXfrm>
    </dsp:sp>
    <dsp:sp modelId="{CEC813C8-65A9-447B-ADDE-6629B092949D}">
      <dsp:nvSpPr>
        <dsp:cNvPr id="0" name=""/>
        <dsp:cNvSpPr/>
      </dsp:nvSpPr>
      <dsp:spPr>
        <a:xfrm>
          <a:off x="333341" y="1291955"/>
          <a:ext cx="4666783"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577850">
            <a:lnSpc>
              <a:spcPct val="90000"/>
            </a:lnSpc>
            <a:spcBef>
              <a:spcPct val="0"/>
            </a:spcBef>
            <a:spcAft>
              <a:spcPct val="35000"/>
            </a:spcAft>
            <a:buNone/>
          </a:pPr>
          <a:r>
            <a:rPr lang="nl-NL" sz="1300" kern="1200"/>
            <a:t>Second Opinion</a:t>
          </a:r>
          <a:endParaRPr lang="en-US" sz="1300" kern="1200"/>
        </a:p>
      </dsp:txBody>
      <dsp:txXfrm>
        <a:off x="352075" y="1310689"/>
        <a:ext cx="4629315" cy="346292"/>
      </dsp:txXfrm>
    </dsp:sp>
    <dsp:sp modelId="{333F0AEF-64B9-4FF4-83B0-5DFD177665D1}">
      <dsp:nvSpPr>
        <dsp:cNvPr id="0" name=""/>
        <dsp:cNvSpPr/>
      </dsp:nvSpPr>
      <dsp:spPr>
        <a:xfrm>
          <a:off x="0" y="2933465"/>
          <a:ext cx="6666833" cy="143325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70764" rIns="517420"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Veel </a:t>
          </a:r>
          <a:r>
            <a:rPr lang="en-US" sz="1300" kern="1200" dirty="0" err="1"/>
            <a:t>schades</a:t>
          </a:r>
          <a:r>
            <a:rPr lang="en-US" sz="1300" kern="1200" dirty="0"/>
            <a:t> </a:t>
          </a:r>
          <a:r>
            <a:rPr lang="en-US" sz="1300" kern="1200" dirty="0" err="1"/>
            <a:t>worden</a:t>
          </a:r>
          <a:r>
            <a:rPr lang="en-US" sz="1300" kern="1200" dirty="0"/>
            <a:t> </a:t>
          </a:r>
          <a:r>
            <a:rPr lang="en-US" sz="1300" kern="1200" dirty="0" err="1"/>
            <a:t>onjuist</a:t>
          </a:r>
          <a:r>
            <a:rPr lang="en-US" sz="1300" kern="1200" dirty="0"/>
            <a:t> </a:t>
          </a:r>
          <a:r>
            <a:rPr lang="en-US" sz="1300" kern="1200" dirty="0" err="1"/>
            <a:t>gemetern</a:t>
          </a:r>
          <a:endParaRPr lang="en-US" sz="1300" kern="1200" dirty="0"/>
        </a:p>
        <a:p>
          <a:pPr marL="114300" lvl="1" indent="-114300" algn="l" defTabSz="577850">
            <a:lnSpc>
              <a:spcPct val="90000"/>
            </a:lnSpc>
            <a:spcBef>
              <a:spcPct val="0"/>
            </a:spcBef>
            <a:spcAft>
              <a:spcPct val="15000"/>
            </a:spcAft>
            <a:buChar char="•"/>
          </a:pPr>
          <a:r>
            <a:rPr lang="en-US" sz="1300" kern="1200" dirty="0" err="1"/>
            <a:t>Schades</a:t>
          </a:r>
          <a:r>
            <a:rPr lang="en-US" sz="1300" kern="1200" dirty="0"/>
            <a:t> </a:t>
          </a:r>
          <a:r>
            <a:rPr lang="en-US" sz="1300" kern="1200" dirty="0" err="1"/>
            <a:t>worden</a:t>
          </a:r>
          <a:r>
            <a:rPr lang="en-US" sz="1300" kern="1200" dirty="0"/>
            <a:t> </a:t>
          </a:r>
          <a:r>
            <a:rPr lang="en-US" sz="1300" kern="1200" dirty="0" err="1"/>
            <a:t>onvolledig</a:t>
          </a:r>
          <a:r>
            <a:rPr lang="en-US" sz="1300" kern="1200" dirty="0"/>
            <a:t> </a:t>
          </a:r>
          <a:r>
            <a:rPr lang="en-US" sz="1300" kern="1200" dirty="0" err="1"/>
            <a:t>beoordeeld</a:t>
          </a:r>
          <a:endParaRPr lang="en-US" sz="1300" kern="1200" dirty="0"/>
        </a:p>
        <a:p>
          <a:pPr marL="114300" lvl="1" indent="-114300" algn="l" defTabSz="577850">
            <a:lnSpc>
              <a:spcPct val="90000"/>
            </a:lnSpc>
            <a:spcBef>
              <a:spcPct val="0"/>
            </a:spcBef>
            <a:spcAft>
              <a:spcPct val="15000"/>
            </a:spcAft>
            <a:buChar char="•"/>
          </a:pPr>
          <a:r>
            <a:rPr lang="en-US" sz="1300" kern="1200" dirty="0" err="1"/>
            <a:t>Kosteposten</a:t>
          </a:r>
          <a:r>
            <a:rPr lang="en-US" sz="1300" kern="1200" dirty="0"/>
            <a:t> </a:t>
          </a:r>
          <a:r>
            <a:rPr lang="en-US" sz="1300" kern="1200" dirty="0" err="1"/>
            <a:t>worden</a:t>
          </a:r>
          <a:r>
            <a:rPr lang="en-US" sz="1300" kern="1200" dirty="0"/>
            <a:t> </a:t>
          </a:r>
          <a:r>
            <a:rPr lang="en-US" sz="1300" kern="1200" dirty="0" err="1"/>
            <a:t>onvolledig</a:t>
          </a:r>
          <a:r>
            <a:rPr lang="en-US" sz="1300" kern="1200" dirty="0"/>
            <a:t> </a:t>
          </a:r>
          <a:r>
            <a:rPr lang="en-US" sz="1300" kern="1200" dirty="0" err="1"/>
            <a:t>meegerekend</a:t>
          </a:r>
          <a:endParaRPr lang="en-US" sz="1300" kern="1200" dirty="0"/>
        </a:p>
        <a:p>
          <a:pPr marL="114300" lvl="1" indent="-114300" algn="l" defTabSz="577850">
            <a:lnSpc>
              <a:spcPct val="90000"/>
            </a:lnSpc>
            <a:spcBef>
              <a:spcPct val="0"/>
            </a:spcBef>
            <a:spcAft>
              <a:spcPct val="15000"/>
            </a:spcAft>
            <a:buChar char="•"/>
          </a:pPr>
          <a:r>
            <a:rPr lang="en-US" sz="1300" kern="1200" dirty="0" err="1"/>
            <a:t>Schades</a:t>
          </a:r>
          <a:r>
            <a:rPr lang="en-US" sz="1300" kern="1200" dirty="0"/>
            <a:t> </a:t>
          </a:r>
          <a:r>
            <a:rPr lang="en-US" sz="1300" kern="1200" dirty="0" err="1"/>
            <a:t>worden</a:t>
          </a:r>
          <a:r>
            <a:rPr lang="en-US" sz="1300" kern="1200" dirty="0"/>
            <a:t> op </a:t>
          </a:r>
          <a:r>
            <a:rPr lang="en-US" sz="1300" kern="1200" dirty="0" err="1"/>
            <a:t>schade</a:t>
          </a:r>
          <a:r>
            <a:rPr lang="en-US" sz="1300" kern="1200" dirty="0"/>
            <a:t> </a:t>
          </a:r>
          <a:r>
            <a:rPr lang="en-US" sz="1300" kern="1200" dirty="0" err="1"/>
            <a:t>niveau</a:t>
          </a:r>
          <a:r>
            <a:rPr lang="en-US" sz="1300" kern="1200" dirty="0"/>
            <a:t> </a:t>
          </a:r>
          <a:r>
            <a:rPr lang="en-US" sz="1300" kern="1200" dirty="0" err="1"/>
            <a:t>beoordeeld</a:t>
          </a:r>
          <a:r>
            <a:rPr lang="en-US" sz="1300" kern="1200" dirty="0"/>
            <a:t> in </a:t>
          </a:r>
          <a:r>
            <a:rPr lang="en-US" sz="1300" kern="1200" dirty="0" err="1"/>
            <a:t>plaats</a:t>
          </a:r>
          <a:r>
            <a:rPr lang="en-US" sz="1300" kern="1200" dirty="0"/>
            <a:t> van op </a:t>
          </a:r>
          <a:r>
            <a:rPr lang="en-US" sz="1300" kern="1200" dirty="0" err="1"/>
            <a:t>ruimte</a:t>
          </a:r>
          <a:r>
            <a:rPr lang="en-US" sz="1300" kern="1200" dirty="0"/>
            <a:t> </a:t>
          </a:r>
          <a:r>
            <a:rPr lang="en-US" sz="1300" kern="1200" dirty="0" err="1"/>
            <a:t>niveau</a:t>
          </a:r>
          <a:endParaRPr lang="en-US" sz="1300" kern="1200" dirty="0"/>
        </a:p>
        <a:p>
          <a:pPr marL="114300" lvl="1" indent="-114300" algn="l" defTabSz="577850">
            <a:lnSpc>
              <a:spcPct val="90000"/>
            </a:lnSpc>
            <a:spcBef>
              <a:spcPct val="0"/>
            </a:spcBef>
            <a:spcAft>
              <a:spcPct val="15000"/>
            </a:spcAft>
            <a:buChar char="•"/>
          </a:pPr>
          <a:endParaRPr lang="en-US" sz="1300" kern="1200" dirty="0"/>
        </a:p>
      </dsp:txBody>
      <dsp:txXfrm>
        <a:off x="0" y="2933465"/>
        <a:ext cx="6666833" cy="1433250"/>
      </dsp:txXfrm>
    </dsp:sp>
    <dsp:sp modelId="{09C52CA3-3BDA-4705-876B-9540C67349B7}">
      <dsp:nvSpPr>
        <dsp:cNvPr id="0" name=""/>
        <dsp:cNvSpPr/>
      </dsp:nvSpPr>
      <dsp:spPr>
        <a:xfrm>
          <a:off x="333341" y="2741585"/>
          <a:ext cx="4666783"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577850">
            <a:lnSpc>
              <a:spcPct val="90000"/>
            </a:lnSpc>
            <a:spcBef>
              <a:spcPct val="0"/>
            </a:spcBef>
            <a:spcAft>
              <a:spcPct val="35000"/>
            </a:spcAft>
            <a:buNone/>
          </a:pPr>
          <a:r>
            <a:rPr lang="nl-NL" sz="1300" kern="1200" dirty="0"/>
            <a:t>Zienswijzen/ bezwaren</a:t>
          </a:r>
          <a:endParaRPr lang="en-US" sz="1300" kern="1200" dirty="0"/>
        </a:p>
      </dsp:txBody>
      <dsp:txXfrm>
        <a:off x="352075" y="2760319"/>
        <a:ext cx="4629315" cy="346292"/>
      </dsp:txXfrm>
    </dsp:sp>
    <dsp:sp modelId="{8485C8E1-7855-4F1E-AE69-704F7EC1BFBE}">
      <dsp:nvSpPr>
        <dsp:cNvPr id="0" name=""/>
        <dsp:cNvSpPr/>
      </dsp:nvSpPr>
      <dsp:spPr>
        <a:xfrm>
          <a:off x="0" y="4628795"/>
          <a:ext cx="6666833" cy="552825"/>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270764" rIns="517420"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err="1"/>
            <a:t>Calculatie</a:t>
          </a:r>
          <a:r>
            <a:rPr lang="en-US" sz="1300" kern="1200" dirty="0"/>
            <a:t> op basis van </a:t>
          </a:r>
          <a:r>
            <a:rPr lang="en-US" sz="1300" kern="1200" dirty="0" err="1"/>
            <a:t>een</a:t>
          </a:r>
          <a:r>
            <a:rPr lang="en-US" sz="1300" kern="1200" dirty="0"/>
            <a:t> </a:t>
          </a:r>
          <a:r>
            <a:rPr lang="en-US" sz="1300" kern="1200" dirty="0" err="1"/>
            <a:t>vooropname</a:t>
          </a:r>
          <a:r>
            <a:rPr lang="en-US" sz="1300" kern="1200" dirty="0"/>
            <a:t>.</a:t>
          </a:r>
        </a:p>
      </dsp:txBody>
      <dsp:txXfrm>
        <a:off x="0" y="4628795"/>
        <a:ext cx="6666833" cy="552825"/>
      </dsp:txXfrm>
    </dsp:sp>
    <dsp:sp modelId="{AFEA9BE6-5905-4E50-8A17-C23F78A70A36}">
      <dsp:nvSpPr>
        <dsp:cNvPr id="0" name=""/>
        <dsp:cNvSpPr/>
      </dsp:nvSpPr>
      <dsp:spPr>
        <a:xfrm>
          <a:off x="333341" y="4436915"/>
          <a:ext cx="4666783" cy="3837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577850">
            <a:lnSpc>
              <a:spcPct val="90000"/>
            </a:lnSpc>
            <a:spcBef>
              <a:spcPct val="0"/>
            </a:spcBef>
            <a:spcAft>
              <a:spcPct val="35000"/>
            </a:spcAft>
            <a:buNone/>
          </a:pPr>
          <a:r>
            <a:rPr lang="en-US" sz="1300" kern="1200" dirty="0" err="1"/>
            <a:t>Verslaglegging</a:t>
          </a:r>
          <a:r>
            <a:rPr lang="en-US" sz="1300" kern="1200" dirty="0"/>
            <a:t> </a:t>
          </a:r>
          <a:r>
            <a:rPr lang="en-US" sz="1300" kern="1200" dirty="0" err="1"/>
            <a:t>voor</a:t>
          </a:r>
          <a:r>
            <a:rPr lang="en-US" sz="1300" kern="1200" dirty="0"/>
            <a:t> </a:t>
          </a:r>
          <a:r>
            <a:rPr lang="en-US" sz="1300" kern="1200" dirty="0" err="1"/>
            <a:t>verbouwing</a:t>
          </a:r>
          <a:endParaRPr lang="en-US" sz="1300" kern="1200" dirty="0"/>
        </a:p>
      </dsp:txBody>
      <dsp:txXfrm>
        <a:off x="352075" y="4455649"/>
        <a:ext cx="4629315" cy="3462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B85ADD-7C26-412F-9ACA-D9BB5D43E31E}">
      <dsp:nvSpPr>
        <dsp:cNvPr id="0" name=""/>
        <dsp:cNvSpPr/>
      </dsp:nvSpPr>
      <dsp:spPr>
        <a:xfrm>
          <a:off x="5819282" y="904951"/>
          <a:ext cx="868677" cy="413411"/>
        </a:xfrm>
        <a:custGeom>
          <a:avLst/>
          <a:gdLst/>
          <a:ahLst/>
          <a:cxnLst/>
          <a:rect l="0" t="0" r="0" b="0"/>
          <a:pathLst>
            <a:path>
              <a:moveTo>
                <a:pt x="0" y="0"/>
              </a:moveTo>
              <a:lnTo>
                <a:pt x="0" y="281727"/>
              </a:lnTo>
              <a:lnTo>
                <a:pt x="868677" y="281727"/>
              </a:lnTo>
              <a:lnTo>
                <a:pt x="868677" y="413411"/>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85D5A0-9D4D-4649-97BD-0C1B660C4B53}">
      <dsp:nvSpPr>
        <dsp:cNvPr id="0" name=""/>
        <dsp:cNvSpPr/>
      </dsp:nvSpPr>
      <dsp:spPr>
        <a:xfrm>
          <a:off x="4904885" y="2220997"/>
          <a:ext cx="91440" cy="413411"/>
        </a:xfrm>
        <a:custGeom>
          <a:avLst/>
          <a:gdLst/>
          <a:ahLst/>
          <a:cxnLst/>
          <a:rect l="0" t="0" r="0" b="0"/>
          <a:pathLst>
            <a:path>
              <a:moveTo>
                <a:pt x="45720" y="0"/>
              </a:moveTo>
              <a:lnTo>
                <a:pt x="45720" y="413411"/>
              </a:lnTo>
            </a:path>
          </a:pathLst>
        </a:custGeom>
        <a:noFill/>
        <a:ln w="1905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C9B1C4-600B-40C5-91FD-793873792EB1}">
      <dsp:nvSpPr>
        <dsp:cNvPr id="0" name=""/>
        <dsp:cNvSpPr/>
      </dsp:nvSpPr>
      <dsp:spPr>
        <a:xfrm>
          <a:off x="4950605" y="904951"/>
          <a:ext cx="868677" cy="413411"/>
        </a:xfrm>
        <a:custGeom>
          <a:avLst/>
          <a:gdLst/>
          <a:ahLst/>
          <a:cxnLst/>
          <a:rect l="0" t="0" r="0" b="0"/>
          <a:pathLst>
            <a:path>
              <a:moveTo>
                <a:pt x="868677" y="0"/>
              </a:moveTo>
              <a:lnTo>
                <a:pt x="868677" y="281727"/>
              </a:lnTo>
              <a:lnTo>
                <a:pt x="0" y="281727"/>
              </a:lnTo>
              <a:lnTo>
                <a:pt x="0" y="413411"/>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7DC994-6F4B-441F-909E-713C3E367485}">
      <dsp:nvSpPr>
        <dsp:cNvPr id="0" name=""/>
        <dsp:cNvSpPr/>
      </dsp:nvSpPr>
      <dsp:spPr>
        <a:xfrm>
          <a:off x="3371192" y="2317"/>
          <a:ext cx="1421471" cy="90263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3C63BA-5E59-4C3C-89C5-9E34271E0ACD}">
      <dsp:nvSpPr>
        <dsp:cNvPr id="0" name=""/>
        <dsp:cNvSpPr/>
      </dsp:nvSpPr>
      <dsp:spPr>
        <a:xfrm>
          <a:off x="3529133" y="152361"/>
          <a:ext cx="1421471" cy="90263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nl-NL" sz="1300" kern="1200" dirty="0"/>
            <a:t>Omgekeerde bewijslast </a:t>
          </a:r>
          <a:endParaRPr lang="en-US" sz="1300" kern="1200" dirty="0"/>
        </a:p>
      </dsp:txBody>
      <dsp:txXfrm>
        <a:off x="3555570" y="178798"/>
        <a:ext cx="1368597" cy="849760"/>
      </dsp:txXfrm>
    </dsp:sp>
    <dsp:sp modelId="{8D1EAC70-1EB7-4AD7-9CE4-D7DB4E40FF48}">
      <dsp:nvSpPr>
        <dsp:cNvPr id="0" name=""/>
        <dsp:cNvSpPr/>
      </dsp:nvSpPr>
      <dsp:spPr>
        <a:xfrm>
          <a:off x="5108546" y="2317"/>
          <a:ext cx="1421471" cy="90263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8366CB-DC61-4A49-A5B8-CD49FB8B30AC}">
      <dsp:nvSpPr>
        <dsp:cNvPr id="0" name=""/>
        <dsp:cNvSpPr/>
      </dsp:nvSpPr>
      <dsp:spPr>
        <a:xfrm>
          <a:off x="5266487" y="152361"/>
          <a:ext cx="1421471" cy="90263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nl-NL" sz="1300" kern="1200"/>
            <a:t>Toekennen van de schades</a:t>
          </a:r>
          <a:endParaRPr lang="en-US" sz="1300" kern="1200"/>
        </a:p>
      </dsp:txBody>
      <dsp:txXfrm>
        <a:off x="5292924" y="178798"/>
        <a:ext cx="1368597" cy="849760"/>
      </dsp:txXfrm>
    </dsp:sp>
    <dsp:sp modelId="{0A021E66-71C1-4A92-9A32-70C23CE518F6}">
      <dsp:nvSpPr>
        <dsp:cNvPr id="0" name=""/>
        <dsp:cNvSpPr/>
      </dsp:nvSpPr>
      <dsp:spPr>
        <a:xfrm>
          <a:off x="4239869" y="1318363"/>
          <a:ext cx="1421471" cy="90263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F2C7BF-DA16-4BA5-91F0-0C86AD5FEC84}">
      <dsp:nvSpPr>
        <dsp:cNvPr id="0" name=""/>
        <dsp:cNvSpPr/>
      </dsp:nvSpPr>
      <dsp:spPr>
        <a:xfrm>
          <a:off x="4397810" y="1468407"/>
          <a:ext cx="1421471" cy="902634"/>
        </a:xfrm>
        <a:prstGeom prst="roundRect">
          <a:avLst>
            <a:gd name="adj" fmla="val 10000"/>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nl-NL" sz="1300" kern="1200"/>
            <a:t>Gevoelig gebouw:  vóór 1940,  &gt; 5mm/s (Haren)</a:t>
          </a:r>
          <a:endParaRPr lang="en-US" sz="1300" kern="1200"/>
        </a:p>
      </dsp:txBody>
      <dsp:txXfrm>
        <a:off x="4424247" y="1494844"/>
        <a:ext cx="1368597" cy="849760"/>
      </dsp:txXfrm>
    </dsp:sp>
    <dsp:sp modelId="{FC694E3D-24D1-40A7-B58F-B6F7C1EFA9A6}">
      <dsp:nvSpPr>
        <dsp:cNvPr id="0" name=""/>
        <dsp:cNvSpPr/>
      </dsp:nvSpPr>
      <dsp:spPr>
        <a:xfrm>
          <a:off x="4239869" y="2634408"/>
          <a:ext cx="1421471" cy="902634"/>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BF4E53-3F2A-4A79-9B5B-5AAE14E7C990}">
      <dsp:nvSpPr>
        <dsp:cNvPr id="0" name=""/>
        <dsp:cNvSpPr/>
      </dsp:nvSpPr>
      <dsp:spPr>
        <a:xfrm>
          <a:off x="4397810" y="2784453"/>
          <a:ext cx="1421471" cy="902634"/>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nl-NL" sz="1300" kern="1200" dirty="0"/>
            <a:t>Gevoelig gebouw op basis van schades aan de buitenzijde</a:t>
          </a:r>
          <a:endParaRPr lang="en-US" sz="1300" kern="1200" dirty="0"/>
        </a:p>
      </dsp:txBody>
      <dsp:txXfrm>
        <a:off x="4424247" y="2810890"/>
        <a:ext cx="1368597" cy="849760"/>
      </dsp:txXfrm>
    </dsp:sp>
    <dsp:sp modelId="{EA445692-AEC4-49D2-A506-BF45154D4111}">
      <dsp:nvSpPr>
        <dsp:cNvPr id="0" name=""/>
        <dsp:cNvSpPr/>
      </dsp:nvSpPr>
      <dsp:spPr>
        <a:xfrm>
          <a:off x="5977223" y="1318363"/>
          <a:ext cx="1421471" cy="90263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1745D5-61F7-42F4-A157-4C6788227057}">
      <dsp:nvSpPr>
        <dsp:cNvPr id="0" name=""/>
        <dsp:cNvSpPr/>
      </dsp:nvSpPr>
      <dsp:spPr>
        <a:xfrm>
          <a:off x="6135164" y="1468407"/>
          <a:ext cx="1421471" cy="902634"/>
        </a:xfrm>
        <a:prstGeom prst="roundRect">
          <a:avLst>
            <a:gd name="adj" fmla="val 10000"/>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nl-NL" sz="1300" kern="1200" dirty="0"/>
            <a:t>8,5 mm/s (Hunze/</a:t>
          </a:r>
          <a:r>
            <a:rPr lang="nl-NL" sz="1300" b="0" i="0" kern="1200" dirty="0"/>
            <a:t>Van </a:t>
          </a:r>
          <a:r>
            <a:rPr lang="nl-NL" sz="1300" b="0" i="0" kern="1200" dirty="0" err="1"/>
            <a:t>Starkenborgh</a:t>
          </a:r>
          <a:r>
            <a:rPr lang="nl-NL" sz="1300" kern="1200" dirty="0"/>
            <a:t>)</a:t>
          </a:r>
          <a:endParaRPr lang="en-US" sz="1300" kern="1200" dirty="0"/>
        </a:p>
      </dsp:txBody>
      <dsp:txXfrm>
        <a:off x="6161601" y="1494844"/>
        <a:ext cx="1368597" cy="8497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60CEA4-784D-4F03-BA23-399677170E82}">
      <dsp:nvSpPr>
        <dsp:cNvPr id="0" name=""/>
        <dsp:cNvSpPr/>
      </dsp:nvSpPr>
      <dsp:spPr>
        <a:xfrm>
          <a:off x="3027419" y="5316724"/>
          <a:ext cx="578374" cy="621661"/>
        </a:xfrm>
        <a:custGeom>
          <a:avLst/>
          <a:gdLst/>
          <a:ahLst/>
          <a:cxnLst/>
          <a:rect l="0" t="0" r="0" b="0"/>
          <a:pathLst>
            <a:path>
              <a:moveTo>
                <a:pt x="0" y="0"/>
              </a:moveTo>
              <a:lnTo>
                <a:pt x="275632" y="0"/>
              </a:lnTo>
              <a:lnTo>
                <a:pt x="275632" y="621661"/>
              </a:lnTo>
              <a:lnTo>
                <a:pt x="578374" y="621661"/>
              </a:lnTo>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086FED3-E464-4D74-A07C-01E233B2498A}">
      <dsp:nvSpPr>
        <dsp:cNvPr id="0" name=""/>
        <dsp:cNvSpPr/>
      </dsp:nvSpPr>
      <dsp:spPr>
        <a:xfrm>
          <a:off x="3027419" y="4619143"/>
          <a:ext cx="564962" cy="697580"/>
        </a:xfrm>
        <a:custGeom>
          <a:avLst/>
          <a:gdLst/>
          <a:ahLst/>
          <a:cxnLst/>
          <a:rect l="0" t="0" r="0" b="0"/>
          <a:pathLst>
            <a:path>
              <a:moveTo>
                <a:pt x="0" y="697580"/>
              </a:moveTo>
              <a:lnTo>
                <a:pt x="262220" y="697580"/>
              </a:lnTo>
              <a:lnTo>
                <a:pt x="262220" y="0"/>
              </a:lnTo>
              <a:lnTo>
                <a:pt x="564962" y="0"/>
              </a:lnTo>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835C802-E560-4D75-8297-970ED74C6B87}">
      <dsp:nvSpPr>
        <dsp:cNvPr id="0" name=""/>
        <dsp:cNvSpPr/>
      </dsp:nvSpPr>
      <dsp:spPr>
        <a:xfrm>
          <a:off x="3027419" y="415961"/>
          <a:ext cx="611994" cy="91440"/>
        </a:xfrm>
        <a:custGeom>
          <a:avLst/>
          <a:gdLst/>
          <a:ahLst/>
          <a:cxnLst/>
          <a:rect l="0" t="0" r="0" b="0"/>
          <a:pathLst>
            <a:path>
              <a:moveTo>
                <a:pt x="0" y="45720"/>
              </a:moveTo>
              <a:lnTo>
                <a:pt x="309252" y="45720"/>
              </a:lnTo>
              <a:lnTo>
                <a:pt x="309252" y="52438"/>
              </a:lnTo>
              <a:lnTo>
                <a:pt x="611994" y="52438"/>
              </a:lnTo>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4B1A5A5-5396-4A86-A185-7BD85A6695D1}">
      <dsp:nvSpPr>
        <dsp:cNvPr id="0" name=""/>
        <dsp:cNvSpPr/>
      </dsp:nvSpPr>
      <dsp:spPr>
        <a:xfrm>
          <a:off x="3111718" y="2084247"/>
          <a:ext cx="507516" cy="91440"/>
        </a:xfrm>
        <a:custGeom>
          <a:avLst/>
          <a:gdLst/>
          <a:ahLst/>
          <a:cxnLst/>
          <a:rect l="0" t="0" r="0" b="0"/>
          <a:pathLst>
            <a:path>
              <a:moveTo>
                <a:pt x="0" y="45720"/>
              </a:moveTo>
              <a:lnTo>
                <a:pt x="507516" y="45720"/>
              </a:lnTo>
            </a:path>
          </a:pathLst>
        </a:cu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5E69687-72E2-4157-B8AA-763352365FBA}">
      <dsp:nvSpPr>
        <dsp:cNvPr id="0" name=""/>
        <dsp:cNvSpPr/>
      </dsp:nvSpPr>
      <dsp:spPr>
        <a:xfrm>
          <a:off x="84299" y="1668286"/>
          <a:ext cx="3027419" cy="92336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nl-NL" sz="3000" kern="1200" dirty="0"/>
            <a:t>Second opinion</a:t>
          </a:r>
          <a:endParaRPr lang="en-US" sz="3000" kern="1200" dirty="0"/>
        </a:p>
      </dsp:txBody>
      <dsp:txXfrm>
        <a:off x="84299" y="1668286"/>
        <a:ext cx="3027419" cy="923362"/>
      </dsp:txXfrm>
    </dsp:sp>
    <dsp:sp modelId="{4716034C-3FB1-4296-95E6-EBE046964607}">
      <dsp:nvSpPr>
        <dsp:cNvPr id="0" name=""/>
        <dsp:cNvSpPr/>
      </dsp:nvSpPr>
      <dsp:spPr>
        <a:xfrm>
          <a:off x="3619235" y="1668286"/>
          <a:ext cx="3027419" cy="923362"/>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nl-NL" sz="3000" kern="1200" dirty="0"/>
            <a:t>vindt/ziet altijd meer</a:t>
          </a:r>
          <a:endParaRPr lang="en-US" sz="3000" kern="1200" dirty="0"/>
        </a:p>
      </dsp:txBody>
      <dsp:txXfrm>
        <a:off x="3619235" y="1668286"/>
        <a:ext cx="3027419" cy="923362"/>
      </dsp:txXfrm>
    </dsp:sp>
    <dsp:sp modelId="{99074251-3BF7-4DCD-9DC3-A922F941CF74}">
      <dsp:nvSpPr>
        <dsp:cNvPr id="0" name=""/>
        <dsp:cNvSpPr/>
      </dsp:nvSpPr>
      <dsp:spPr>
        <a:xfrm>
          <a:off x="0" y="0"/>
          <a:ext cx="3027419" cy="92336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nl-NL" sz="3000" kern="1200" dirty="0"/>
            <a:t>Eerste schademelding</a:t>
          </a:r>
          <a:endParaRPr lang="en-US" sz="3000" kern="1200" dirty="0"/>
        </a:p>
      </dsp:txBody>
      <dsp:txXfrm>
        <a:off x="0" y="0"/>
        <a:ext cx="3027419" cy="923362"/>
      </dsp:txXfrm>
    </dsp:sp>
    <dsp:sp modelId="{2D0D9E69-6CB6-467B-A161-C2E47A2885F1}">
      <dsp:nvSpPr>
        <dsp:cNvPr id="0" name=""/>
        <dsp:cNvSpPr/>
      </dsp:nvSpPr>
      <dsp:spPr>
        <a:xfrm>
          <a:off x="3639413" y="6718"/>
          <a:ext cx="3027419" cy="923362"/>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err="1"/>
            <a:t>Nauwkeurig</a:t>
          </a:r>
          <a:endParaRPr lang="en-US" sz="3000" kern="1200" dirty="0"/>
        </a:p>
      </dsp:txBody>
      <dsp:txXfrm>
        <a:off x="3639413" y="6718"/>
        <a:ext cx="3027419" cy="923362"/>
      </dsp:txXfrm>
    </dsp:sp>
    <dsp:sp modelId="{317F0B56-8903-4C93-90CC-69DAFD5B0933}">
      <dsp:nvSpPr>
        <dsp:cNvPr id="0" name=""/>
        <dsp:cNvSpPr/>
      </dsp:nvSpPr>
      <dsp:spPr>
        <a:xfrm>
          <a:off x="0" y="4855042"/>
          <a:ext cx="3027419" cy="92336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nl-NL" sz="3000" kern="1200" dirty="0"/>
            <a:t>Eerlijk advies</a:t>
          </a:r>
          <a:endParaRPr lang="en-US" sz="3000" kern="1200" dirty="0"/>
        </a:p>
      </dsp:txBody>
      <dsp:txXfrm>
        <a:off x="0" y="4855042"/>
        <a:ext cx="3027419" cy="923362"/>
      </dsp:txXfrm>
    </dsp:sp>
    <dsp:sp modelId="{037BCB81-C183-42F1-BC3A-0A585DE87C46}">
      <dsp:nvSpPr>
        <dsp:cNvPr id="0" name=""/>
        <dsp:cNvSpPr/>
      </dsp:nvSpPr>
      <dsp:spPr>
        <a:xfrm>
          <a:off x="3592381" y="4157462"/>
          <a:ext cx="3027419" cy="923362"/>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err="1"/>
            <a:t>Vaste</a:t>
          </a:r>
          <a:r>
            <a:rPr lang="en-US" sz="3000" kern="1200" dirty="0"/>
            <a:t> </a:t>
          </a:r>
          <a:r>
            <a:rPr lang="en-US" sz="3000" kern="1200" dirty="0" err="1"/>
            <a:t>vergoeding</a:t>
          </a:r>
          <a:r>
            <a:rPr lang="en-US" sz="3000" kern="1200" dirty="0"/>
            <a:t> /</a:t>
          </a:r>
          <a:r>
            <a:rPr lang="en-US" sz="3000" kern="1200" dirty="0" err="1"/>
            <a:t>maatwerk</a:t>
          </a:r>
          <a:endParaRPr lang="en-US" sz="3000" kern="1200" dirty="0"/>
        </a:p>
      </dsp:txBody>
      <dsp:txXfrm>
        <a:off x="3592381" y="4157462"/>
        <a:ext cx="3027419" cy="923362"/>
      </dsp:txXfrm>
    </dsp:sp>
    <dsp:sp modelId="{9CB60D15-AE43-4C84-B199-45A107EF80A6}">
      <dsp:nvSpPr>
        <dsp:cNvPr id="0" name=""/>
        <dsp:cNvSpPr/>
      </dsp:nvSpPr>
      <dsp:spPr>
        <a:xfrm>
          <a:off x="3605793" y="5476704"/>
          <a:ext cx="3027419" cy="923362"/>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nl-NL" sz="3000" kern="1200" dirty="0"/>
            <a:t>Schade na herstel / verbouwing</a:t>
          </a:r>
          <a:endParaRPr lang="en-US" sz="3000" kern="1200" dirty="0"/>
        </a:p>
      </dsp:txBody>
      <dsp:txXfrm>
        <a:off x="3605793" y="5476704"/>
        <a:ext cx="3027419" cy="923362"/>
      </dsp:txXfrm>
    </dsp:sp>
    <dsp:sp modelId="{F67DB471-1623-4358-A88E-8D52DAD39392}">
      <dsp:nvSpPr>
        <dsp:cNvPr id="0" name=""/>
        <dsp:cNvSpPr/>
      </dsp:nvSpPr>
      <dsp:spPr>
        <a:xfrm>
          <a:off x="0" y="3328147"/>
          <a:ext cx="3027419" cy="92336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err="1"/>
            <a:t>Opname</a:t>
          </a:r>
          <a:r>
            <a:rPr lang="en-US" sz="3000" kern="1200" dirty="0"/>
            <a:t> </a:t>
          </a:r>
          <a:r>
            <a:rPr lang="en-US" sz="3000" kern="1200" dirty="0" err="1"/>
            <a:t>voor</a:t>
          </a:r>
          <a:r>
            <a:rPr lang="en-US" sz="3000" kern="1200" dirty="0"/>
            <a:t> </a:t>
          </a:r>
          <a:r>
            <a:rPr lang="en-US" sz="3000" kern="1200" dirty="0" err="1"/>
            <a:t>verbouwing</a:t>
          </a:r>
          <a:endParaRPr lang="en-US" sz="3000" kern="1200" dirty="0"/>
        </a:p>
      </dsp:txBody>
      <dsp:txXfrm>
        <a:off x="0" y="3328147"/>
        <a:ext cx="3027419" cy="92336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BF7CC1-C93F-4201-AE55-3828EC56F503}" type="datetimeFigureOut">
              <a:rPr lang="nl-NL" smtClean="0"/>
              <a:t>26-11-2025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78E408-0FF4-4AFC-BC1C-BF8B0BFA2D20}" type="slidenum">
              <a:rPr lang="nl-NL" smtClean="0"/>
              <a:t>‹nr.›</a:t>
            </a:fld>
            <a:endParaRPr lang="nl-NL"/>
          </a:p>
        </p:txBody>
      </p:sp>
    </p:spTree>
    <p:extLst>
      <p:ext uri="{BB962C8B-B14F-4D97-AF65-F5344CB8AC3E}">
        <p14:creationId xmlns:p14="http://schemas.microsoft.com/office/powerpoint/2010/main" val="3127738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Vaste vergoeding</a:t>
            </a:r>
            <a:br>
              <a:rPr lang="nl-NL" dirty="0"/>
            </a:br>
            <a:r>
              <a:rPr lang="nl-NL" dirty="0"/>
              <a:t>Een vaste vergoeding adviseren wij eigenlijk nooit. Ons is verteld dat deze alleen geschikt is voor bijvoorbeeld garageboxen of zeer kleine objecten, maar </a:t>
            </a:r>
            <a:r>
              <a:rPr lang="nl-NL" b="1" dirty="0"/>
              <a:t>niet</a:t>
            </a:r>
            <a:r>
              <a:rPr lang="nl-NL" dirty="0"/>
              <a:t> voor uw woning. Bij het ondertekenen van een vaste vergoeding tekent u namelijk voor een </a:t>
            </a:r>
            <a:r>
              <a:rPr lang="nl-NL" i="1" dirty="0"/>
              <a:t>finale kwijting</a:t>
            </a:r>
            <a:r>
              <a:rPr lang="nl-NL" dirty="0"/>
              <a:t>. Deze ligt vast op uw woning, ook wanneer later nieuwe schades worden ontdekt—bijvoorbeeld achter behang, na een verbouwing of bij verkoop van de woning.</a:t>
            </a:r>
            <a:br>
              <a:rPr lang="nl-NL" dirty="0"/>
            </a:br>
            <a:r>
              <a:rPr lang="nl-NL" dirty="0"/>
              <a:t>Pas bij een nieuwe, voldoende zware beving kan opnieuw schade worden gemeld. De grenswaarden van de beving in Zeerijp van twee weken geleden zijn nog niet bekend. Het is op dit moment ook onduidelijk of mensen die eerder gebruikmaakten van de vaste vergoeding opnieuw schade kunnen melden.</a:t>
            </a:r>
          </a:p>
          <a:p>
            <a:r>
              <a:rPr lang="nl-NL" b="1" dirty="0"/>
              <a:t>Maatwerk</a:t>
            </a:r>
            <a:br>
              <a:rPr lang="nl-NL" dirty="0"/>
            </a:br>
            <a:r>
              <a:rPr lang="nl-NL" dirty="0"/>
              <a:t>Bij maatwerk wordt gekeken wat het kost om de schade volledig te herstellen en de woning terug te brengen in de staat van vóór de schade. Dit betekent dat de schade moet worden gerepareerd, de wand opnieuw </a:t>
            </a:r>
            <a:r>
              <a:rPr lang="nl-NL" dirty="0" err="1"/>
              <a:t>gestuct</a:t>
            </a:r>
            <a:r>
              <a:rPr lang="nl-NL" dirty="0"/>
              <a:t> en gesaust, en dat ook de overige wanden in dezelfde ruimte worden gesaust om kleurverschil te voorkomen. Dit was eerder niet het geval en is voor veel mensen een reden om opnieuw schade te melden.</a:t>
            </a:r>
          </a:p>
          <a:p>
            <a:r>
              <a:rPr lang="nl-NL" b="1" dirty="0"/>
              <a:t>Herstel</a:t>
            </a:r>
            <a:br>
              <a:rPr lang="nl-NL" dirty="0"/>
            </a:br>
            <a:r>
              <a:rPr lang="nl-NL" dirty="0" err="1"/>
              <a:t>Herstel</a:t>
            </a:r>
            <a:r>
              <a:rPr lang="nl-NL" dirty="0"/>
              <a:t> houdt in dat u geen geld op uw rekening krijgt, maar dat de schade daadwerkelijk wordt hersteld. Dit kan door een aannemer die u zelf kiest (mits deze door het IMG wordt getoetst) of door een aannemer die al door het IMG is gecertificeerd.</a:t>
            </a:r>
            <a:br>
              <a:rPr lang="nl-NL" dirty="0"/>
            </a:br>
            <a:r>
              <a:rPr lang="nl-NL" dirty="0"/>
              <a:t>Bij herstel wordt niet langer onderzocht of de schade daadwerkelijk door een aardbeving is veroorzaakt, maar of het </a:t>
            </a:r>
            <a:r>
              <a:rPr lang="nl-NL" i="1" dirty="0"/>
              <a:t>mogelijk</a:t>
            </a:r>
            <a:r>
              <a:rPr lang="nl-NL" dirty="0"/>
              <a:t> is dat een aardbeving deze schade heeft kunnen veroorzaken. Schades aan beton worden in deze wijken bij maatwerk meestal afgekeurd omdat de grenswaarden hiervoor te laag zijn. Bij daadwerkelijk herstel kunnen deze schades wél worden meegenomen door de aannemer.</a:t>
            </a:r>
            <a:br>
              <a:rPr lang="nl-NL" dirty="0"/>
            </a:br>
            <a:r>
              <a:rPr lang="nl-NL" dirty="0"/>
              <a:t>Een nadeel is dat dit een relatief nieuw traject is en dat de wachttijden momenteel lang zijn—een jaar wachten is niet ongewoon.</a:t>
            </a:r>
          </a:p>
        </p:txBody>
      </p:sp>
      <p:sp>
        <p:nvSpPr>
          <p:cNvPr id="4" name="Tijdelijke aanduiding voor dianummer 3"/>
          <p:cNvSpPr>
            <a:spLocks noGrp="1"/>
          </p:cNvSpPr>
          <p:nvPr>
            <p:ph type="sldNum" sz="quarter" idx="5"/>
          </p:nvPr>
        </p:nvSpPr>
        <p:spPr/>
        <p:txBody>
          <a:bodyPr/>
          <a:lstStyle/>
          <a:p>
            <a:fld id="{2078E408-0FF4-4AFC-BC1C-BF8B0BFA2D20}" type="slidenum">
              <a:rPr lang="nl-NL" smtClean="0"/>
              <a:t>1</a:t>
            </a:fld>
            <a:endParaRPr lang="nl-NL"/>
          </a:p>
        </p:txBody>
      </p:sp>
    </p:spTree>
    <p:extLst>
      <p:ext uri="{BB962C8B-B14F-4D97-AF65-F5344CB8AC3E}">
        <p14:creationId xmlns:p14="http://schemas.microsoft.com/office/powerpoint/2010/main" val="2760218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Onafhankelijke deskundigen</a:t>
            </a:r>
            <a:br>
              <a:rPr lang="nl-NL" dirty="0"/>
            </a:br>
            <a:r>
              <a:rPr lang="nl-NL" dirty="0"/>
              <a:t>Het IMG maakt gebruik van onafhankelijke deskundigen van externe bureaus om schades op te nemen en te beoordelen. Deze bureaus zijn echter commerciële bedrijven met winstdoeleinden. Zij willen daarom zo efficiënt mogelijk werken. Bovendien worden deze bureaus door het IMG afgerekend wanneer zij te veel tijd besteden aan een schade-opname.</a:t>
            </a:r>
            <a:br>
              <a:rPr lang="nl-NL" dirty="0"/>
            </a:br>
            <a:r>
              <a:rPr lang="nl-NL" dirty="0"/>
              <a:t>Als bewoner is het daarom belangrijk om goed op te letten dat </a:t>
            </a:r>
            <a:r>
              <a:rPr lang="nl-NL" b="1" dirty="0"/>
              <a:t>alle</a:t>
            </a:r>
            <a:r>
              <a:rPr lang="nl-NL" dirty="0"/>
              <a:t> schades daadwerkelijk worden opgenomen.</a:t>
            </a:r>
          </a:p>
          <a:p>
            <a:endParaRPr lang="nl-NL" dirty="0"/>
          </a:p>
          <a:p>
            <a:r>
              <a:rPr lang="nl-NL" b="1" dirty="0"/>
              <a:t>Nieuwe schade melden</a:t>
            </a:r>
            <a:br>
              <a:rPr lang="nl-NL" dirty="0"/>
            </a:br>
            <a:r>
              <a:rPr lang="nl-NL" dirty="0"/>
              <a:t>Wanneer u een nieuwe schademelding doet, moet u zelf de schades aanwijzen. Alleen bij de eerste melding wordt een zogenoemde nulmeting uitgevoerd, waarbij de deskundige actief op zoek gaat naar schades. Helaas leert de praktijk dat dit niet altijd zorgvuldig gebeurt of gebeurde.</a:t>
            </a:r>
            <a:br>
              <a:rPr lang="nl-NL" dirty="0"/>
            </a:br>
            <a:r>
              <a:rPr lang="nl-NL" dirty="0"/>
              <a:t>Een nauwkeurige opname of een second opinion laat zien dat er meer schade aanwezig is dan aanvankelijk werd vastgesteld.</a:t>
            </a:r>
          </a:p>
        </p:txBody>
      </p:sp>
      <p:sp>
        <p:nvSpPr>
          <p:cNvPr id="4" name="Tijdelijke aanduiding voor dianummer 3"/>
          <p:cNvSpPr>
            <a:spLocks noGrp="1"/>
          </p:cNvSpPr>
          <p:nvPr>
            <p:ph type="sldNum" sz="quarter" idx="5"/>
          </p:nvPr>
        </p:nvSpPr>
        <p:spPr/>
        <p:txBody>
          <a:bodyPr/>
          <a:lstStyle/>
          <a:p>
            <a:fld id="{2078E408-0FF4-4AFC-BC1C-BF8B0BFA2D20}" type="slidenum">
              <a:rPr lang="nl-NL" smtClean="0"/>
              <a:t>2</a:t>
            </a:fld>
            <a:endParaRPr lang="nl-NL"/>
          </a:p>
        </p:txBody>
      </p:sp>
    </p:spTree>
    <p:extLst>
      <p:ext uri="{BB962C8B-B14F-4D97-AF65-F5344CB8AC3E}">
        <p14:creationId xmlns:p14="http://schemas.microsoft.com/office/powerpoint/2010/main" val="1756847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,Nulmeting</a:t>
            </a:r>
            <a:br>
              <a:rPr lang="nl-NL" dirty="0"/>
            </a:br>
            <a:r>
              <a:rPr lang="nl-NL" dirty="0"/>
              <a:t>Bij de eerste schademelding vindt een nulmeting plaats. Hierbij wordt alles vastgelegd: van machtiging tot uitkering van de schade, en alles wat daartussen ligt — van de opname tot de zienswijze en eventueel bezwaar.</a:t>
            </a:r>
          </a:p>
          <a:p>
            <a:r>
              <a:rPr lang="nl-NL" b="1" dirty="0"/>
              <a:t>Zienswijzen en bezwaren</a:t>
            </a:r>
            <a:br>
              <a:rPr lang="nl-NL" dirty="0"/>
            </a:br>
            <a:r>
              <a:rPr lang="nl-NL" b="1" dirty="0"/>
              <a:t>Meten van schades:</a:t>
            </a:r>
            <a:br>
              <a:rPr lang="nl-NL" dirty="0"/>
            </a:br>
            <a:r>
              <a:rPr lang="nl-NL" dirty="0"/>
              <a:t>Bijvoorbeeld: een scheur die in stappen langs het voeglint loopt, wordt vaak diagonaal gemeten. Zeker bij schades aan de buitenzijde kan dit in de toekomst grote gevolgen hebben. De lengte van een schade zegt namelijk iets over de gevoeligheid van een gebouw.</a:t>
            </a:r>
          </a:p>
          <a:p>
            <a:r>
              <a:rPr lang="nl-NL" b="1" dirty="0"/>
              <a:t>Kostenposten:</a:t>
            </a:r>
            <a:br>
              <a:rPr lang="nl-NL" dirty="0"/>
            </a:br>
            <a:r>
              <a:rPr lang="nl-NL" dirty="0"/>
              <a:t>Dit zijn indirecte kosten die noodzakelijk zijn om de schade goed te kunnen herstellen. Denk aan het verwijderen van spotjes, badkamermeubels of een trapleuning.</a:t>
            </a:r>
            <a:br>
              <a:rPr lang="nl-NL" dirty="0"/>
            </a:br>
            <a:r>
              <a:rPr lang="nl-NL" dirty="0"/>
              <a:t>Ook worden schades in een badkamer vaak beoordeeld als ‘herstel van één tegel’, terwijl dat in de praktijk meestal geen reële oplossing is. Om kleur- of maatverschil te voorkomen, moet vaak de hele wand opnieuw betegeld worden.</a:t>
            </a:r>
          </a:p>
          <a:p>
            <a:r>
              <a:rPr lang="nl-NL" b="1" dirty="0"/>
              <a:t>Vooropname</a:t>
            </a:r>
            <a:br>
              <a:rPr lang="nl-NL" dirty="0"/>
            </a:br>
            <a:r>
              <a:rPr lang="nl-NL" dirty="0"/>
              <a:t>Sommige intermediairs kunnen op basis van een vooropname een schaderapport voor u opstellen. Dit biedt de eigenaar van de woning de mogelijkheid om alvast te starten met herstelwerkzaamheden, renovatie of verbouwing. Op basis van het rapport van de intermediair wordt vervolgens een officiële calculatie opgesteld.</a:t>
            </a:r>
          </a:p>
        </p:txBody>
      </p:sp>
      <p:sp>
        <p:nvSpPr>
          <p:cNvPr id="4" name="Tijdelijke aanduiding voor dianummer 3"/>
          <p:cNvSpPr>
            <a:spLocks noGrp="1"/>
          </p:cNvSpPr>
          <p:nvPr>
            <p:ph type="sldNum" sz="quarter" idx="5"/>
          </p:nvPr>
        </p:nvSpPr>
        <p:spPr/>
        <p:txBody>
          <a:bodyPr/>
          <a:lstStyle/>
          <a:p>
            <a:fld id="{2078E408-0FF4-4AFC-BC1C-BF8B0BFA2D20}" type="slidenum">
              <a:rPr lang="nl-NL" smtClean="0"/>
              <a:t>3</a:t>
            </a:fld>
            <a:endParaRPr lang="nl-NL"/>
          </a:p>
        </p:txBody>
      </p:sp>
    </p:spTree>
    <p:extLst>
      <p:ext uri="{BB962C8B-B14F-4D97-AF65-F5344CB8AC3E}">
        <p14:creationId xmlns:p14="http://schemas.microsoft.com/office/powerpoint/2010/main" val="299656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Omgekeerde bewijslast</a:t>
            </a:r>
            <a:br>
              <a:rPr lang="nl-NL" dirty="0"/>
            </a:br>
            <a:r>
              <a:rPr lang="nl-NL" dirty="0"/>
              <a:t>Het IMG werkt met de omgekeerde bewijslast: </a:t>
            </a:r>
            <a:r>
              <a:rPr lang="nl-NL" b="1" dirty="0"/>
              <a:t>alle schade wordt als aardbevingsschade beschouwd, tenzij…</a:t>
            </a:r>
            <a:br>
              <a:rPr lang="nl-NL" dirty="0"/>
            </a:br>
            <a:r>
              <a:rPr lang="nl-NL" dirty="0"/>
              <a:t>Tenzij er een aantoonbare andere oorzaak kan worden vastgesteld, of tenzij de schade naar haar aard onmogelijk door een beving kan zijn veroorzaakt — zoals afbladderende verf, loslatende kit of duidelijke mechanische schade.</a:t>
            </a:r>
          </a:p>
          <a:p>
            <a:r>
              <a:rPr lang="nl-NL" dirty="0"/>
              <a:t>In principe moeten alle schades worden toegekend bij een trilling van </a:t>
            </a:r>
            <a:r>
              <a:rPr lang="nl-NL" b="1" dirty="0"/>
              <a:t>meer dan 8,5 mm/s</a:t>
            </a:r>
            <a:r>
              <a:rPr lang="nl-NL" dirty="0"/>
              <a:t>. Dit is in onze wijken het geval. Houd er rekening mee dat deze trilling betrekking heeft op de beving uit 2012.</a:t>
            </a:r>
            <a:br>
              <a:rPr lang="nl-NL" dirty="0"/>
            </a:br>
            <a:r>
              <a:rPr lang="nl-NL" dirty="0"/>
              <a:t>Heeft u daarna gerenoveerd of verbouwd, dan gelden er andere grenswaarden. Daarom is het extra belangrijk dat met name schades aan de buitenzijde nauwkeurig worden gemeten. Soms blijkt daardoor dat een gebouw een verhoogde gevoeligheid heeft, waardoor u toch in aanmerking komt voor een schadevergoeding — of in de toekomst, bij een nieuwe beving, eerder een vergoeding kunt krijgen.</a:t>
            </a:r>
          </a:p>
          <a:p>
            <a:r>
              <a:rPr lang="nl-NL" dirty="0"/>
              <a:t>Let op: de gevoeligheid van een gebouw op basis van schades staat </a:t>
            </a:r>
            <a:r>
              <a:rPr lang="nl-NL" b="1" dirty="0"/>
              <a:t>volledig los van het bouwjaar</a:t>
            </a:r>
            <a:r>
              <a:rPr lang="nl-NL" dirty="0"/>
              <a:t>. Ook woningen die na 2000 zijn gebouwd kunnen gevoelig zijn.</a:t>
            </a:r>
          </a:p>
        </p:txBody>
      </p:sp>
      <p:sp>
        <p:nvSpPr>
          <p:cNvPr id="4" name="Tijdelijke aanduiding voor dianummer 3"/>
          <p:cNvSpPr>
            <a:spLocks noGrp="1"/>
          </p:cNvSpPr>
          <p:nvPr>
            <p:ph type="sldNum" sz="quarter" idx="5"/>
          </p:nvPr>
        </p:nvSpPr>
        <p:spPr/>
        <p:txBody>
          <a:bodyPr/>
          <a:lstStyle/>
          <a:p>
            <a:fld id="{2078E408-0FF4-4AFC-BC1C-BF8B0BFA2D20}" type="slidenum">
              <a:rPr lang="nl-NL" smtClean="0"/>
              <a:t>4</a:t>
            </a:fld>
            <a:endParaRPr lang="nl-NL"/>
          </a:p>
        </p:txBody>
      </p:sp>
    </p:spTree>
    <p:extLst>
      <p:ext uri="{BB962C8B-B14F-4D97-AF65-F5344CB8AC3E}">
        <p14:creationId xmlns:p14="http://schemas.microsoft.com/office/powerpoint/2010/main" val="409425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Eerste schademelding</a:t>
            </a:r>
            <a:br>
              <a:rPr lang="nl-NL" dirty="0"/>
            </a:br>
            <a:r>
              <a:rPr lang="nl-NL" dirty="0"/>
              <a:t>De eerste schademelding is cruciaal. Een schade die eenmaal is beoordeeld en waarvan het rapport is afgesloten, kan later </a:t>
            </a:r>
            <a:r>
              <a:rPr lang="nl-NL" b="1" dirty="0"/>
              <a:t>niet opnieuw</a:t>
            </a:r>
            <a:r>
              <a:rPr lang="nl-NL" dirty="0"/>
              <a:t> worden beoordeeld — ook niet na een nieuwe opname of nieuwe inzichten. Een nauwkeurige eerste opname voorkomt daarom veel problemen.</a:t>
            </a:r>
          </a:p>
          <a:p>
            <a:r>
              <a:rPr lang="nl-NL" b="1" dirty="0"/>
              <a:t>Intermediair</a:t>
            </a:r>
            <a:br>
              <a:rPr lang="nl-NL" dirty="0"/>
            </a:br>
            <a:r>
              <a:rPr lang="nl-NL" dirty="0"/>
              <a:t>Een intermediair ziet doorgaans meer schades, zorgt ervoor dat álle schades daadwerkelijk worden opgenomen en neemt waar nodig meerdere dagen de tijd. Dit levert uiteindelijk vrijwel altijd een hogere schadevergoeding op.</a:t>
            </a:r>
            <a:br>
              <a:rPr lang="nl-NL" dirty="0"/>
            </a:br>
            <a:r>
              <a:rPr lang="nl-NL" dirty="0"/>
              <a:t>Daarnaast geeft een intermediair eerlijk advies over de keuze tussen vaste vergoeding of maatwerk, en kan hij adviseren bij schade die ontstaat na verbouwing of renovatie.</a:t>
            </a:r>
          </a:p>
          <a:p>
            <a:r>
              <a:rPr lang="nl-NL" dirty="0"/>
              <a:t>Ook kan een intermediair na aankoop van een woning de oude schaderapporten opvragen. Dit is iets wat u als bewoner meestal niet zelf vooraf kunt doen — het IMG verschuilt zich hierbij vaak achter de AVG.</a:t>
            </a:r>
          </a:p>
        </p:txBody>
      </p:sp>
      <p:sp>
        <p:nvSpPr>
          <p:cNvPr id="4" name="Tijdelijke aanduiding voor dianummer 3"/>
          <p:cNvSpPr>
            <a:spLocks noGrp="1"/>
          </p:cNvSpPr>
          <p:nvPr>
            <p:ph type="sldNum" sz="quarter" idx="5"/>
          </p:nvPr>
        </p:nvSpPr>
        <p:spPr/>
        <p:txBody>
          <a:bodyPr/>
          <a:lstStyle/>
          <a:p>
            <a:fld id="{2078E408-0FF4-4AFC-BC1C-BF8B0BFA2D20}" type="slidenum">
              <a:rPr lang="nl-NL" smtClean="0"/>
              <a:t>5</a:t>
            </a:fld>
            <a:endParaRPr lang="nl-NL"/>
          </a:p>
        </p:txBody>
      </p:sp>
    </p:spTree>
    <p:extLst>
      <p:ext uri="{BB962C8B-B14F-4D97-AF65-F5344CB8AC3E}">
        <p14:creationId xmlns:p14="http://schemas.microsoft.com/office/powerpoint/2010/main" val="3767017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981000-EF9D-BA7D-5F1B-EC3CCB4CFAE1}"/>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D9B62AC-5000-EA93-0B8F-50CA783648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E97FC75-4331-7BBF-351F-4DE5A8CAD2C1}"/>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5" name="Tijdelijke aanduiding voor voettekst 4">
            <a:extLst>
              <a:ext uri="{FF2B5EF4-FFF2-40B4-BE49-F238E27FC236}">
                <a16:creationId xmlns:a16="http://schemas.microsoft.com/office/drawing/2014/main" id="{55F8F309-3942-6D97-A76C-810A63CDA9F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6F70537-020C-66D4-6996-235D6AA9DDD9}"/>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2213986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13FDEA-C511-AF25-5FC4-FF937D87AAC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8048A268-072F-7984-AEA6-77674BB6749F}"/>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762E284-EA14-0091-83B5-D5706A3527B9}"/>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5" name="Tijdelijke aanduiding voor voettekst 4">
            <a:extLst>
              <a:ext uri="{FF2B5EF4-FFF2-40B4-BE49-F238E27FC236}">
                <a16:creationId xmlns:a16="http://schemas.microsoft.com/office/drawing/2014/main" id="{EB3EDBBC-D0C4-5241-59EB-007F85BA6FB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BA5A7CE-474B-C641-F3C5-FEF1398B9ACD}"/>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3241883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A82FCF4-1DC0-C4EE-6FCB-B70ABA07B358}"/>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FD3F1DA-CBF3-6F9D-488F-B48DE3399B86}"/>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71F8548-BBB7-8012-2CE8-04A03F573B99}"/>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5" name="Tijdelijke aanduiding voor voettekst 4">
            <a:extLst>
              <a:ext uri="{FF2B5EF4-FFF2-40B4-BE49-F238E27FC236}">
                <a16:creationId xmlns:a16="http://schemas.microsoft.com/office/drawing/2014/main" id="{53EBA0C4-4393-F269-E6E4-DD15D42BB5B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66A8AB0-A11D-EA82-CAEB-C663BF7EC23F}"/>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1948568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CB2C21-D36D-A665-5D4C-1A0FAC5326E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2E31AD0-0087-9C6B-270A-90BB7B9A9D2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463C810-B548-918F-0D4C-7ADD4985B189}"/>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5" name="Tijdelijke aanduiding voor voettekst 4">
            <a:extLst>
              <a:ext uri="{FF2B5EF4-FFF2-40B4-BE49-F238E27FC236}">
                <a16:creationId xmlns:a16="http://schemas.microsoft.com/office/drawing/2014/main" id="{25CE6394-95A7-6169-6874-2257E20307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59353CE-8733-B232-8E06-A7B40CA4DA83}"/>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1182523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0479E6-6220-BBB6-41E6-A5BE735D6F4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8C8797-9FBA-9418-FA64-84C6210E141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9CD3122-6E1F-AEDD-AF52-57E178B562D7}"/>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5" name="Tijdelijke aanduiding voor voettekst 4">
            <a:extLst>
              <a:ext uri="{FF2B5EF4-FFF2-40B4-BE49-F238E27FC236}">
                <a16:creationId xmlns:a16="http://schemas.microsoft.com/office/drawing/2014/main" id="{C2E332F1-369F-3231-502E-16F95D73120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D786D49-0737-D5A2-EC24-8549A2254619}"/>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2342395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9D4F91-1E57-8B1B-092A-4415A6A12B6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6263A77-8704-F770-1491-CE830FA5FC66}"/>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ADD28D18-1069-F06D-3A13-3628D9DF76B8}"/>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0FAA055-D8B1-830C-9616-AAC2EBE1E12F}"/>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6" name="Tijdelijke aanduiding voor voettekst 5">
            <a:extLst>
              <a:ext uri="{FF2B5EF4-FFF2-40B4-BE49-F238E27FC236}">
                <a16:creationId xmlns:a16="http://schemas.microsoft.com/office/drawing/2014/main" id="{03727FCD-2A48-BE96-A2E3-43A0EE33EC2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CC62832-B4C1-EC49-2F37-3F6912E5AEEB}"/>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1663986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B382FB-4F2C-E157-64EF-F77B0ED4D85A}"/>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094BA59-999E-D6DB-359F-8D0FAFFE93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1E8AC06-D75C-A085-605A-6DD4D389E48A}"/>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E88FF6C-FFA8-D838-5C89-F30519B2BB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83717F2-440A-FCC4-D54F-2FB6305CD7DF}"/>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EC62B61-EDFD-9AEB-713E-D537CE62C105}"/>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8" name="Tijdelijke aanduiding voor voettekst 7">
            <a:extLst>
              <a:ext uri="{FF2B5EF4-FFF2-40B4-BE49-F238E27FC236}">
                <a16:creationId xmlns:a16="http://schemas.microsoft.com/office/drawing/2014/main" id="{8BCA58EE-BEB3-9DA9-E831-59EF2337D196}"/>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4BC13D3-8CB6-0DAC-2C9D-73DDD7A6083A}"/>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1013776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8B7719-DA32-C58D-2AB3-417D344D4289}"/>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F4B7644-341C-57FB-512C-FC5BB368B4B3}"/>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4" name="Tijdelijke aanduiding voor voettekst 3">
            <a:extLst>
              <a:ext uri="{FF2B5EF4-FFF2-40B4-BE49-F238E27FC236}">
                <a16:creationId xmlns:a16="http://schemas.microsoft.com/office/drawing/2014/main" id="{AF382011-DD97-095B-8B78-0CFE66A4832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BBB58593-4033-A53F-A361-A84025545CF1}"/>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1056402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0FCE01D-26AF-2C40-C804-7929C60C589D}"/>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3" name="Tijdelijke aanduiding voor voettekst 2">
            <a:extLst>
              <a:ext uri="{FF2B5EF4-FFF2-40B4-BE49-F238E27FC236}">
                <a16:creationId xmlns:a16="http://schemas.microsoft.com/office/drawing/2014/main" id="{27736D23-BBDB-C0ED-AE45-27415925D0C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C584E54-43D9-36FE-7703-9996D9309232}"/>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264196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9DF0C-E200-3B96-6119-75D04385809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AB9535BF-ED6E-A649-077A-5EC16F243D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475EC4C7-6C53-2320-BF5E-EA1909D9B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FE89850-4600-CF1B-FBDC-9F8B8ACE1EB1}"/>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6" name="Tijdelijke aanduiding voor voettekst 5">
            <a:extLst>
              <a:ext uri="{FF2B5EF4-FFF2-40B4-BE49-F238E27FC236}">
                <a16:creationId xmlns:a16="http://schemas.microsoft.com/office/drawing/2014/main" id="{CFD4B451-87F2-C823-15DB-41277916ABA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65555FB-6D86-D39C-9E5E-E71470D4C7E5}"/>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953723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DA8C95-843B-BC3E-5AFE-03AA0A3BBF0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B1175871-09EA-39EB-7A84-2D4E455D7C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C02E6213-4B78-9F3F-D8BA-6A6F10A5D3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40115D7-DF14-ACC8-39D9-81C79A06AFCC}"/>
              </a:ext>
            </a:extLst>
          </p:cNvPr>
          <p:cNvSpPr>
            <a:spLocks noGrp="1"/>
          </p:cNvSpPr>
          <p:nvPr>
            <p:ph type="dt" sz="half" idx="10"/>
          </p:nvPr>
        </p:nvSpPr>
        <p:spPr/>
        <p:txBody>
          <a:bodyPr/>
          <a:lstStyle/>
          <a:p>
            <a:fld id="{FABE1A33-6336-4B32-BBC3-F4209767B27F}" type="datetimeFigureOut">
              <a:rPr lang="nl-NL" smtClean="0"/>
              <a:t>26-11-2025</a:t>
            </a:fld>
            <a:endParaRPr lang="nl-NL"/>
          </a:p>
        </p:txBody>
      </p:sp>
      <p:sp>
        <p:nvSpPr>
          <p:cNvPr id="6" name="Tijdelijke aanduiding voor voettekst 5">
            <a:extLst>
              <a:ext uri="{FF2B5EF4-FFF2-40B4-BE49-F238E27FC236}">
                <a16:creationId xmlns:a16="http://schemas.microsoft.com/office/drawing/2014/main" id="{56E71045-4675-19F8-4665-A8F142D28CE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280C47E-DDAB-5E0D-7D1B-546741B8713A}"/>
              </a:ext>
            </a:extLst>
          </p:cNvPr>
          <p:cNvSpPr>
            <a:spLocks noGrp="1"/>
          </p:cNvSpPr>
          <p:nvPr>
            <p:ph type="sldNum" sz="quarter" idx="12"/>
          </p:nvPr>
        </p:nvSpPr>
        <p:spPr/>
        <p:txBody>
          <a:bodyPr/>
          <a:lstStyle/>
          <a:p>
            <a:fld id="{93C695FF-D03A-4E24-96DF-2C62C7BC0B4F}" type="slidenum">
              <a:rPr lang="nl-NL" smtClean="0"/>
              <a:t>‹nr.›</a:t>
            </a:fld>
            <a:endParaRPr lang="nl-NL"/>
          </a:p>
        </p:txBody>
      </p:sp>
    </p:spTree>
    <p:extLst>
      <p:ext uri="{BB962C8B-B14F-4D97-AF65-F5344CB8AC3E}">
        <p14:creationId xmlns:p14="http://schemas.microsoft.com/office/powerpoint/2010/main" val="307878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C158106-B625-3F3B-F96F-31F0BF9F2D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1AA5B27-D134-90E8-9DA5-42981E9D08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8019B5B-59DF-D71B-AA0B-D0D2ABD1A7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BE1A33-6336-4B32-BBC3-F4209767B27F}" type="datetimeFigureOut">
              <a:rPr lang="nl-NL" smtClean="0"/>
              <a:t>26-11-2025</a:t>
            </a:fld>
            <a:endParaRPr lang="nl-NL"/>
          </a:p>
        </p:txBody>
      </p:sp>
      <p:sp>
        <p:nvSpPr>
          <p:cNvPr id="5" name="Tijdelijke aanduiding voor voettekst 4">
            <a:extLst>
              <a:ext uri="{FF2B5EF4-FFF2-40B4-BE49-F238E27FC236}">
                <a16:creationId xmlns:a16="http://schemas.microsoft.com/office/drawing/2014/main" id="{E6289B69-0422-F0F2-7B45-0A1EBBB635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7B097329-3224-4940-67DB-102E570405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3C695FF-D03A-4E24-96DF-2C62C7BC0B4F}" type="slidenum">
              <a:rPr lang="nl-NL" smtClean="0"/>
              <a:t>‹nr.›</a:t>
            </a:fld>
            <a:endParaRPr lang="nl-NL"/>
          </a:p>
        </p:txBody>
      </p:sp>
    </p:spTree>
    <p:extLst>
      <p:ext uri="{BB962C8B-B14F-4D97-AF65-F5344CB8AC3E}">
        <p14:creationId xmlns:p14="http://schemas.microsoft.com/office/powerpoint/2010/main" val="2482829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E975102-3315-BD64-B969-8D95D0142F8F}"/>
              </a:ext>
            </a:extLst>
          </p:cNvPr>
          <p:cNvSpPr>
            <a:spLocks noGrp="1"/>
          </p:cNvSpPr>
          <p:nvPr>
            <p:ph type="title"/>
          </p:nvPr>
        </p:nvSpPr>
        <p:spPr>
          <a:xfrm>
            <a:off x="586478" y="1683756"/>
            <a:ext cx="3115265" cy="2396359"/>
          </a:xfrm>
        </p:spPr>
        <p:txBody>
          <a:bodyPr anchor="b">
            <a:normAutofit/>
          </a:bodyPr>
          <a:lstStyle/>
          <a:p>
            <a:pPr algn="r"/>
            <a:r>
              <a:rPr lang="nl-NL" sz="3700">
                <a:solidFill>
                  <a:srgbClr val="FFFFFF"/>
                </a:solidFill>
              </a:rPr>
              <a:t>Mogelijkheden &gt; IMG</a:t>
            </a:r>
            <a:endParaRPr lang="nl-NL" sz="3700" dirty="0">
              <a:solidFill>
                <a:srgbClr val="FFFFFF"/>
              </a:solidFill>
            </a:endParaRPr>
          </a:p>
        </p:txBody>
      </p:sp>
      <p:graphicFrame>
        <p:nvGraphicFramePr>
          <p:cNvPr id="5" name="Tijdelijke aanduiding voor inhoud 2">
            <a:extLst>
              <a:ext uri="{FF2B5EF4-FFF2-40B4-BE49-F238E27FC236}">
                <a16:creationId xmlns:a16="http://schemas.microsoft.com/office/drawing/2014/main" id="{85F71A04-F09E-0027-243D-0AFB4A4AB98F}"/>
              </a:ext>
            </a:extLst>
          </p:cNvPr>
          <p:cNvGraphicFramePr>
            <a:graphicFrameLocks noGrp="1"/>
          </p:cNvGraphicFramePr>
          <p:nvPr>
            <p:ph idx="1"/>
            <p:extLst>
              <p:ext uri="{D42A27DB-BD31-4B8C-83A1-F6EECF244321}">
                <p14:modId xmlns:p14="http://schemas.microsoft.com/office/powerpoint/2010/main" val="318312718"/>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77884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5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4" name="Rectangle 6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3C18459-8681-CB5A-BD40-4E04692242AB}"/>
              </a:ext>
            </a:extLst>
          </p:cNvPr>
          <p:cNvSpPr>
            <a:spLocks noGrp="1"/>
          </p:cNvSpPr>
          <p:nvPr>
            <p:ph type="title"/>
          </p:nvPr>
        </p:nvSpPr>
        <p:spPr>
          <a:xfrm>
            <a:off x="466722" y="586855"/>
            <a:ext cx="3201366" cy="3387497"/>
          </a:xfrm>
        </p:spPr>
        <p:txBody>
          <a:bodyPr anchor="b">
            <a:normAutofit/>
          </a:bodyPr>
          <a:lstStyle/>
          <a:p>
            <a:pPr algn="r"/>
            <a:r>
              <a:rPr lang="nl-NL" sz="4000" dirty="0">
                <a:solidFill>
                  <a:srgbClr val="FFFFFF"/>
                </a:solidFill>
              </a:rPr>
              <a:t>Second opinion</a:t>
            </a:r>
          </a:p>
        </p:txBody>
      </p:sp>
      <p:graphicFrame>
        <p:nvGraphicFramePr>
          <p:cNvPr id="35" name="Tijdelijke aanduiding voor inhoud 2">
            <a:extLst>
              <a:ext uri="{FF2B5EF4-FFF2-40B4-BE49-F238E27FC236}">
                <a16:creationId xmlns:a16="http://schemas.microsoft.com/office/drawing/2014/main" id="{F716CF7B-30DF-DB0E-E058-EFB5367047FE}"/>
              </a:ext>
            </a:extLst>
          </p:cNvPr>
          <p:cNvGraphicFramePr>
            <a:graphicFrameLocks noGrp="1"/>
          </p:cNvGraphicFramePr>
          <p:nvPr>
            <p:ph idx="1"/>
            <p:extLst>
              <p:ext uri="{D42A27DB-BD31-4B8C-83A1-F6EECF244321}">
                <p14:modId xmlns:p14="http://schemas.microsoft.com/office/powerpoint/2010/main" val="344818014"/>
              </p:ext>
            </p:extLst>
          </p:nvPr>
        </p:nvGraphicFramePr>
        <p:xfrm>
          <a:off x="4581726" y="649480"/>
          <a:ext cx="6554359" cy="554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48341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D71BF9C-F298-1F73-B262-86D58A5190C6}"/>
              </a:ext>
            </a:extLst>
          </p:cNvPr>
          <p:cNvSpPr>
            <a:spLocks noGrp="1"/>
          </p:cNvSpPr>
          <p:nvPr>
            <p:ph type="title"/>
          </p:nvPr>
        </p:nvSpPr>
        <p:spPr>
          <a:xfrm>
            <a:off x="586478" y="1683756"/>
            <a:ext cx="3115265" cy="2396359"/>
          </a:xfrm>
        </p:spPr>
        <p:txBody>
          <a:bodyPr anchor="b">
            <a:normAutofit/>
          </a:bodyPr>
          <a:lstStyle/>
          <a:p>
            <a:pPr algn="r"/>
            <a:r>
              <a:rPr lang="nl-NL" sz="3100" dirty="0">
                <a:solidFill>
                  <a:srgbClr val="FFFFFF"/>
                </a:solidFill>
              </a:rPr>
              <a:t>Een intermediair</a:t>
            </a:r>
          </a:p>
        </p:txBody>
      </p:sp>
      <p:graphicFrame>
        <p:nvGraphicFramePr>
          <p:cNvPr id="5" name="Tijdelijke aanduiding voor inhoud 2">
            <a:extLst>
              <a:ext uri="{FF2B5EF4-FFF2-40B4-BE49-F238E27FC236}">
                <a16:creationId xmlns:a16="http://schemas.microsoft.com/office/drawing/2014/main" id="{2D50F2F4-D77D-511D-C724-A3F5F879C6EC}"/>
              </a:ext>
            </a:extLst>
          </p:cNvPr>
          <p:cNvGraphicFramePr>
            <a:graphicFrameLocks noGrp="1"/>
          </p:cNvGraphicFramePr>
          <p:nvPr>
            <p:ph idx="1"/>
            <p:extLst>
              <p:ext uri="{D42A27DB-BD31-4B8C-83A1-F6EECF244321}">
                <p14:modId xmlns:p14="http://schemas.microsoft.com/office/powerpoint/2010/main" val="181956230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05897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CA1E6936-4B8C-85E5-CA87-A50BDB360A9E}"/>
              </a:ext>
            </a:extLst>
          </p:cNvPr>
          <p:cNvSpPr>
            <a:spLocks noGrp="1"/>
          </p:cNvSpPr>
          <p:nvPr>
            <p:ph type="title"/>
          </p:nvPr>
        </p:nvSpPr>
        <p:spPr>
          <a:xfrm>
            <a:off x="1383564" y="348865"/>
            <a:ext cx="9718111" cy="1576446"/>
          </a:xfrm>
        </p:spPr>
        <p:txBody>
          <a:bodyPr anchor="ctr">
            <a:normAutofit/>
          </a:bodyPr>
          <a:lstStyle/>
          <a:p>
            <a:r>
              <a:rPr lang="nl-NL" sz="4000" dirty="0">
                <a:solidFill>
                  <a:srgbClr val="FFFFFF"/>
                </a:solidFill>
              </a:rPr>
              <a:t>Regelgeving</a:t>
            </a:r>
          </a:p>
        </p:txBody>
      </p:sp>
      <p:graphicFrame>
        <p:nvGraphicFramePr>
          <p:cNvPr id="5" name="Tijdelijke aanduiding voor inhoud 2">
            <a:extLst>
              <a:ext uri="{FF2B5EF4-FFF2-40B4-BE49-F238E27FC236}">
                <a16:creationId xmlns:a16="http://schemas.microsoft.com/office/drawing/2014/main" id="{B7EA1062-6BF0-0515-4C16-BAADE015F2EA}"/>
              </a:ext>
            </a:extLst>
          </p:cNvPr>
          <p:cNvGraphicFramePr>
            <a:graphicFrameLocks noGrp="1"/>
          </p:cNvGraphicFramePr>
          <p:nvPr>
            <p:ph idx="1"/>
            <p:extLst>
              <p:ext uri="{D42A27DB-BD31-4B8C-83A1-F6EECF244321}">
                <p14:modId xmlns:p14="http://schemas.microsoft.com/office/powerpoint/2010/main" val="2207659693"/>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5302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F47FE2A-4149-436E-82BD-6645DEA1F80D}"/>
              </a:ext>
            </a:extLst>
          </p:cNvPr>
          <p:cNvSpPr>
            <a:spLocks noGrp="1"/>
          </p:cNvSpPr>
          <p:nvPr>
            <p:ph type="title"/>
          </p:nvPr>
        </p:nvSpPr>
        <p:spPr>
          <a:xfrm>
            <a:off x="586478" y="1683756"/>
            <a:ext cx="3115265" cy="2396359"/>
          </a:xfrm>
        </p:spPr>
        <p:txBody>
          <a:bodyPr anchor="b">
            <a:normAutofit/>
          </a:bodyPr>
          <a:lstStyle/>
          <a:p>
            <a:pPr algn="r"/>
            <a:r>
              <a:rPr lang="nl-NL" sz="4000" dirty="0">
                <a:solidFill>
                  <a:srgbClr val="FFFFFF"/>
                </a:solidFill>
              </a:rPr>
              <a:t>Wanneer?</a:t>
            </a:r>
          </a:p>
        </p:txBody>
      </p:sp>
      <p:graphicFrame>
        <p:nvGraphicFramePr>
          <p:cNvPr id="5" name="Tijdelijke aanduiding voor inhoud 2">
            <a:extLst>
              <a:ext uri="{FF2B5EF4-FFF2-40B4-BE49-F238E27FC236}">
                <a16:creationId xmlns:a16="http://schemas.microsoft.com/office/drawing/2014/main" id="{C1DFE53F-38E2-D45A-7D76-1CB8E44A4702}"/>
              </a:ext>
            </a:extLst>
          </p:cNvPr>
          <p:cNvGraphicFramePr>
            <a:graphicFrameLocks noGrp="1"/>
          </p:cNvGraphicFramePr>
          <p:nvPr>
            <p:ph idx="1"/>
            <p:extLst>
              <p:ext uri="{D42A27DB-BD31-4B8C-83A1-F6EECF244321}">
                <p14:modId xmlns:p14="http://schemas.microsoft.com/office/powerpoint/2010/main" val="1254660565"/>
              </p:ext>
            </p:extLst>
          </p:nvPr>
        </p:nvGraphicFramePr>
        <p:xfrm>
          <a:off x="4820751" y="290286"/>
          <a:ext cx="6666833" cy="6752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7601053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267</TotalTime>
  <Words>1275</Words>
  <Application>Microsoft Office PowerPoint</Application>
  <PresentationFormat>Breedbeeld</PresentationFormat>
  <Paragraphs>73</Paragraphs>
  <Slides>5</Slides>
  <Notes>5</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Aptos</vt:lpstr>
      <vt:lpstr>Aptos Display</vt:lpstr>
      <vt:lpstr>Arial</vt:lpstr>
      <vt:lpstr>Kantoorthema</vt:lpstr>
      <vt:lpstr>Mogelijkheden &gt; IMG</vt:lpstr>
      <vt:lpstr>Second opinion</vt:lpstr>
      <vt:lpstr>Een intermediair</vt:lpstr>
      <vt:lpstr>Regelgeving</vt:lpstr>
      <vt:lpstr>Wanneer?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Kees Kattenbeld</dc:creator>
  <cp:lastModifiedBy>Back on Track</cp:lastModifiedBy>
  <cp:revision>9</cp:revision>
  <dcterms:created xsi:type="dcterms:W3CDTF">2025-02-05T09:43:38Z</dcterms:created>
  <dcterms:modified xsi:type="dcterms:W3CDTF">2025-11-26T13:56:58Z</dcterms:modified>
</cp:coreProperties>
</file>