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56" r:id="rId5"/>
    <p:sldId id="261" r:id="rId6"/>
    <p:sldId id="267" r:id="rId7"/>
    <p:sldId id="274" r:id="rId8"/>
    <p:sldId id="275" r:id="rId9"/>
    <p:sldId id="266" r:id="rId10"/>
    <p:sldId id="273" r:id="rId11"/>
    <p:sldId id="265" r:id="rId12"/>
    <p:sldId id="271" r:id="rId13"/>
    <p:sldId id="272" r:id="rId14"/>
    <p:sldId id="262" r:id="rId15"/>
    <p:sldId id="263" r:id="rId16"/>
    <p:sldId id="268" r:id="rId17"/>
    <p:sldId id="269" r:id="rId18"/>
    <p:sldId id="270" r:id="rId19"/>
  </p:sldIdLst>
  <p:sldSz cx="12192000" cy="6858000"/>
  <p:notesSz cx="6858000" cy="9144000"/>
  <p:custDataLst>
    <p:tags r:id="rId22"/>
  </p:custData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87C"/>
    <a:srgbClr val="0068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D356D57-D3B8-4ABD-82D4-FB916E11487E}" v="426" dt="2025-11-06T13:47:38.6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38" autoAdjust="0"/>
    <p:restoredTop sz="96247" autoAdjust="0"/>
  </p:normalViewPr>
  <p:slideViewPr>
    <p:cSldViewPr snapToGrid="0">
      <p:cViewPr varScale="1">
        <p:scale>
          <a:sx n="99" d="100"/>
          <a:sy n="99" d="100"/>
        </p:scale>
        <p:origin x="960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gs" Target="tags/tag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no Steentjes" userId="b8e4ee6d-4a61-489a-937b-d9345c42b778" providerId="ADAL" clId="{B8DF52D4-D546-4FE7-8499-DB50DE8D587D}"/>
    <pc:docChg chg="addSld modSld sldOrd">
      <pc:chgData name="Benno Steentjes" userId="b8e4ee6d-4a61-489a-937b-d9345c42b778" providerId="ADAL" clId="{B8DF52D4-D546-4FE7-8499-DB50DE8D587D}" dt="2025-10-28T07:56:04.288" v="155" actId="207"/>
      <pc:docMkLst>
        <pc:docMk/>
      </pc:docMkLst>
      <pc:sldChg chg="modSp mod">
        <pc:chgData name="Benno Steentjes" userId="b8e4ee6d-4a61-489a-937b-d9345c42b778" providerId="ADAL" clId="{B8DF52D4-D546-4FE7-8499-DB50DE8D587D}" dt="2025-10-28T07:54:06.022" v="26" actId="20577"/>
        <pc:sldMkLst>
          <pc:docMk/>
          <pc:sldMk cId="642005905" sldId="262"/>
        </pc:sldMkLst>
        <pc:spChg chg="mod">
          <ac:chgData name="Benno Steentjes" userId="b8e4ee6d-4a61-489a-937b-d9345c42b778" providerId="ADAL" clId="{B8DF52D4-D546-4FE7-8499-DB50DE8D587D}" dt="2025-10-28T07:54:06.022" v="26" actId="20577"/>
          <ac:spMkLst>
            <pc:docMk/>
            <pc:sldMk cId="642005905" sldId="262"/>
            <ac:spMk id="4" creationId="{62B2697F-3EA6-E68D-57F8-CFD92024916C}"/>
          </ac:spMkLst>
        </pc:spChg>
      </pc:sldChg>
      <pc:sldChg chg="modSp mod">
        <pc:chgData name="Benno Steentjes" userId="b8e4ee6d-4a61-489a-937b-d9345c42b778" providerId="ADAL" clId="{B8DF52D4-D546-4FE7-8499-DB50DE8D587D}" dt="2025-10-28T07:54:21.817" v="46" actId="6549"/>
        <pc:sldMkLst>
          <pc:docMk/>
          <pc:sldMk cId="3933535116" sldId="263"/>
        </pc:sldMkLst>
        <pc:spChg chg="mod">
          <ac:chgData name="Benno Steentjes" userId="b8e4ee6d-4a61-489a-937b-d9345c42b778" providerId="ADAL" clId="{B8DF52D4-D546-4FE7-8499-DB50DE8D587D}" dt="2025-10-28T07:54:21.817" v="46" actId="6549"/>
          <ac:spMkLst>
            <pc:docMk/>
            <pc:sldMk cId="3933535116" sldId="263"/>
            <ac:spMk id="4" creationId="{3629D6FD-A5AA-16AC-A6D6-F3DF899D8887}"/>
          </ac:spMkLst>
        </pc:spChg>
      </pc:sldChg>
      <pc:sldChg chg="add">
        <pc:chgData name="Benno Steentjes" userId="b8e4ee6d-4a61-489a-937b-d9345c42b778" providerId="ADAL" clId="{B8DF52D4-D546-4FE7-8499-DB50DE8D587D}" dt="2025-10-28T07:50:31.589" v="9"/>
        <pc:sldMkLst>
          <pc:docMk/>
          <pc:sldMk cId="2102375774" sldId="266"/>
        </pc:sldMkLst>
      </pc:sldChg>
      <pc:sldChg chg="modSp mod">
        <pc:chgData name="Benno Steentjes" userId="b8e4ee6d-4a61-489a-937b-d9345c42b778" providerId="ADAL" clId="{B8DF52D4-D546-4FE7-8499-DB50DE8D587D}" dt="2025-10-28T07:54:56.346" v="75" actId="6549"/>
        <pc:sldMkLst>
          <pc:docMk/>
          <pc:sldMk cId="852885789" sldId="268"/>
        </pc:sldMkLst>
        <pc:spChg chg="mod">
          <ac:chgData name="Benno Steentjes" userId="b8e4ee6d-4a61-489a-937b-d9345c42b778" providerId="ADAL" clId="{B8DF52D4-D546-4FE7-8499-DB50DE8D587D}" dt="2025-10-28T07:54:56.346" v="75" actId="6549"/>
          <ac:spMkLst>
            <pc:docMk/>
            <pc:sldMk cId="852885789" sldId="268"/>
            <ac:spMk id="4" creationId="{857292BF-2B1D-CB2D-ED40-7E64AF498C36}"/>
          </ac:spMkLst>
        </pc:spChg>
      </pc:sldChg>
      <pc:sldChg chg="modSp mod modAnim">
        <pc:chgData name="Benno Steentjes" userId="b8e4ee6d-4a61-489a-937b-d9345c42b778" providerId="ADAL" clId="{B8DF52D4-D546-4FE7-8499-DB50DE8D587D}" dt="2025-10-28T07:56:04.288" v="155" actId="207"/>
        <pc:sldMkLst>
          <pc:docMk/>
          <pc:sldMk cId="1559251655" sldId="269"/>
        </pc:sldMkLst>
        <pc:spChg chg="mod">
          <ac:chgData name="Benno Steentjes" userId="b8e4ee6d-4a61-489a-937b-d9345c42b778" providerId="ADAL" clId="{B8DF52D4-D546-4FE7-8499-DB50DE8D587D}" dt="2025-10-28T07:56:04.288" v="155" actId="207"/>
          <ac:spMkLst>
            <pc:docMk/>
            <pc:sldMk cId="1559251655" sldId="269"/>
            <ac:spMk id="3" creationId="{40572D51-CE2E-A57D-94D4-E7F5F19E622D}"/>
          </ac:spMkLst>
        </pc:spChg>
        <pc:spChg chg="mod">
          <ac:chgData name="Benno Steentjes" userId="b8e4ee6d-4a61-489a-937b-d9345c42b778" providerId="ADAL" clId="{B8DF52D4-D546-4FE7-8499-DB50DE8D587D}" dt="2025-10-28T07:54:52.425" v="74" actId="6549"/>
          <ac:spMkLst>
            <pc:docMk/>
            <pc:sldMk cId="1559251655" sldId="269"/>
            <ac:spMk id="4" creationId="{3623DB93-A48F-12C6-9792-7BB1A61235C0}"/>
          </ac:spMkLst>
        </pc:spChg>
      </pc:sldChg>
      <pc:sldChg chg="modSp modAnim">
        <pc:chgData name="Benno Steentjes" userId="b8e4ee6d-4a61-489a-937b-d9345c42b778" providerId="ADAL" clId="{B8DF52D4-D546-4FE7-8499-DB50DE8D587D}" dt="2025-10-28T07:55:26.248" v="91" actId="20577"/>
        <pc:sldMkLst>
          <pc:docMk/>
          <pc:sldMk cId="2941761322" sldId="270"/>
        </pc:sldMkLst>
        <pc:spChg chg="mod">
          <ac:chgData name="Benno Steentjes" userId="b8e4ee6d-4a61-489a-937b-d9345c42b778" providerId="ADAL" clId="{B8DF52D4-D546-4FE7-8499-DB50DE8D587D}" dt="2025-10-28T07:55:26.248" v="91" actId="20577"/>
          <ac:spMkLst>
            <pc:docMk/>
            <pc:sldMk cId="2941761322" sldId="270"/>
            <ac:spMk id="3" creationId="{76EAD288-BF54-B9E3-C079-AF20A83F4929}"/>
          </ac:spMkLst>
        </pc:spChg>
      </pc:sldChg>
      <pc:sldChg chg="mod modShow">
        <pc:chgData name="Benno Steentjes" userId="b8e4ee6d-4a61-489a-937b-d9345c42b778" providerId="ADAL" clId="{B8DF52D4-D546-4FE7-8499-DB50DE8D587D}" dt="2025-10-28T07:51:35.458" v="10" actId="729"/>
        <pc:sldMkLst>
          <pc:docMk/>
          <pc:sldMk cId="2336406085" sldId="271"/>
        </pc:sldMkLst>
      </pc:sldChg>
      <pc:sldChg chg="mod modShow">
        <pc:chgData name="Benno Steentjes" userId="b8e4ee6d-4a61-489a-937b-d9345c42b778" providerId="ADAL" clId="{B8DF52D4-D546-4FE7-8499-DB50DE8D587D}" dt="2025-10-28T07:51:41.012" v="11" actId="729"/>
        <pc:sldMkLst>
          <pc:docMk/>
          <pc:sldMk cId="3029552330" sldId="272"/>
        </pc:sldMkLst>
      </pc:sldChg>
      <pc:sldChg chg="add ord">
        <pc:chgData name="Benno Steentjes" userId="b8e4ee6d-4a61-489a-937b-d9345c42b778" providerId="ADAL" clId="{B8DF52D4-D546-4FE7-8499-DB50DE8D587D}" dt="2025-10-28T07:49:06.023" v="2"/>
        <pc:sldMkLst>
          <pc:docMk/>
          <pc:sldMk cId="2922875935" sldId="273"/>
        </pc:sldMkLst>
      </pc:sldChg>
      <pc:sldChg chg="add ord">
        <pc:chgData name="Benno Steentjes" userId="b8e4ee6d-4a61-489a-937b-d9345c42b778" providerId="ADAL" clId="{B8DF52D4-D546-4FE7-8499-DB50DE8D587D}" dt="2025-10-28T07:49:45.568" v="5"/>
        <pc:sldMkLst>
          <pc:docMk/>
          <pc:sldMk cId="4189076246" sldId="274"/>
        </pc:sldMkLst>
      </pc:sldChg>
      <pc:sldChg chg="add ord">
        <pc:chgData name="Benno Steentjes" userId="b8e4ee6d-4a61-489a-937b-d9345c42b778" providerId="ADAL" clId="{B8DF52D4-D546-4FE7-8499-DB50DE8D587D}" dt="2025-10-28T07:50:08.478" v="8"/>
        <pc:sldMkLst>
          <pc:docMk/>
          <pc:sldMk cId="4184115749" sldId="275"/>
        </pc:sldMkLst>
      </pc:sldChg>
    </pc:docChg>
  </pc:docChgLst>
  <pc:docChgLst>
    <pc:chgData name="Nils Hoebe" userId="1696d34b-0d7e-4f6d-9c6b-fa9c81c412fe" providerId="ADAL" clId="{6C27C534-86C1-47F7-8E5C-EF3D4FF8ECA5}"/>
    <pc:docChg chg="undo custSel addSld delSld modSld sldOrd">
      <pc:chgData name="Nils Hoebe" userId="1696d34b-0d7e-4f6d-9c6b-fa9c81c412fe" providerId="ADAL" clId="{6C27C534-86C1-47F7-8E5C-EF3D4FF8ECA5}" dt="2025-11-06T13:47:46.515" v="4208" actId="20577"/>
      <pc:docMkLst>
        <pc:docMk/>
      </pc:docMkLst>
      <pc:sldChg chg="del">
        <pc:chgData name="Nils Hoebe" userId="1696d34b-0d7e-4f6d-9c6b-fa9c81c412fe" providerId="ADAL" clId="{6C27C534-86C1-47F7-8E5C-EF3D4FF8ECA5}" dt="2025-10-22T08:16:17.202" v="35" actId="2696"/>
        <pc:sldMkLst>
          <pc:docMk/>
          <pc:sldMk cId="1960051298" sldId="258"/>
        </pc:sldMkLst>
      </pc:sldChg>
      <pc:sldChg chg="addSp delSp modSp mod">
        <pc:chgData name="Nils Hoebe" userId="1696d34b-0d7e-4f6d-9c6b-fa9c81c412fe" providerId="ADAL" clId="{6C27C534-86C1-47F7-8E5C-EF3D4FF8ECA5}" dt="2025-10-22T08:22:30.492" v="190" actId="1076"/>
        <pc:sldMkLst>
          <pc:docMk/>
          <pc:sldMk cId="381806667" sldId="261"/>
        </pc:sldMkLst>
        <pc:spChg chg="add mod">
          <ac:chgData name="Nils Hoebe" userId="1696d34b-0d7e-4f6d-9c6b-fa9c81c412fe" providerId="ADAL" clId="{6C27C534-86C1-47F7-8E5C-EF3D4FF8ECA5}" dt="2025-10-22T08:22:30.492" v="190" actId="1076"/>
          <ac:spMkLst>
            <pc:docMk/>
            <pc:sldMk cId="381806667" sldId="261"/>
            <ac:spMk id="4" creationId="{3BDA1E89-EC92-313B-85C2-437177EE9B74}"/>
          </ac:spMkLst>
        </pc:spChg>
      </pc:sldChg>
      <pc:sldChg chg="modSp add mod">
        <pc:chgData name="Nils Hoebe" userId="1696d34b-0d7e-4f6d-9c6b-fa9c81c412fe" providerId="ADAL" clId="{6C27C534-86C1-47F7-8E5C-EF3D4FF8ECA5}" dt="2025-10-22T08:21:59.822" v="161" actId="255"/>
        <pc:sldMkLst>
          <pc:docMk/>
          <pc:sldMk cId="642005905" sldId="262"/>
        </pc:sldMkLst>
        <pc:spChg chg="mod">
          <ac:chgData name="Nils Hoebe" userId="1696d34b-0d7e-4f6d-9c6b-fa9c81c412fe" providerId="ADAL" clId="{6C27C534-86C1-47F7-8E5C-EF3D4FF8ECA5}" dt="2025-10-22T08:21:59.822" v="161" actId="255"/>
          <ac:spMkLst>
            <pc:docMk/>
            <pc:sldMk cId="642005905" sldId="262"/>
            <ac:spMk id="4" creationId="{62B2697F-3EA6-E68D-57F8-CFD92024916C}"/>
          </ac:spMkLst>
        </pc:spChg>
        <pc:picChg chg="mod">
          <ac:chgData name="Nils Hoebe" userId="1696d34b-0d7e-4f6d-9c6b-fa9c81c412fe" providerId="ADAL" clId="{6C27C534-86C1-47F7-8E5C-EF3D4FF8ECA5}" dt="2025-10-22T08:19:28.194" v="109" actId="1076"/>
          <ac:picMkLst>
            <pc:docMk/>
            <pc:sldMk cId="642005905" sldId="262"/>
            <ac:picMk id="2" creationId="{C827659D-64AB-61FD-3922-7AFD0C03BBCC}"/>
          </ac:picMkLst>
        </pc:picChg>
      </pc:sldChg>
      <pc:sldChg chg="modSp add del mod">
        <pc:chgData name="Nils Hoebe" userId="1696d34b-0d7e-4f6d-9c6b-fa9c81c412fe" providerId="ADAL" clId="{6C27C534-86C1-47F7-8E5C-EF3D4FF8ECA5}" dt="2025-10-22T08:18:25.862" v="57" actId="47"/>
        <pc:sldMkLst>
          <pc:docMk/>
          <pc:sldMk cId="748369667" sldId="262"/>
        </pc:sldMkLst>
      </pc:sldChg>
      <pc:sldChg chg="addSp delSp modSp add mod modAnim">
        <pc:chgData name="Nils Hoebe" userId="1696d34b-0d7e-4f6d-9c6b-fa9c81c412fe" providerId="ADAL" clId="{6C27C534-86C1-47F7-8E5C-EF3D4FF8ECA5}" dt="2025-10-22T08:38:03.865" v="1194" actId="2711"/>
        <pc:sldMkLst>
          <pc:docMk/>
          <pc:sldMk cId="3933535116" sldId="263"/>
        </pc:sldMkLst>
        <pc:spChg chg="add mod">
          <ac:chgData name="Nils Hoebe" userId="1696d34b-0d7e-4f6d-9c6b-fa9c81c412fe" providerId="ADAL" clId="{6C27C534-86C1-47F7-8E5C-EF3D4FF8ECA5}" dt="2025-10-22T08:38:03.865" v="1194" actId="2711"/>
          <ac:spMkLst>
            <pc:docMk/>
            <pc:sldMk cId="3933535116" sldId="263"/>
            <ac:spMk id="3" creationId="{C151BA82-1C32-2086-11F3-E93249310B36}"/>
          </ac:spMkLst>
        </pc:spChg>
        <pc:spChg chg="mod">
          <ac:chgData name="Nils Hoebe" userId="1696d34b-0d7e-4f6d-9c6b-fa9c81c412fe" providerId="ADAL" clId="{6C27C534-86C1-47F7-8E5C-EF3D4FF8ECA5}" dt="2025-10-22T08:22:19.454" v="187" actId="20577"/>
          <ac:spMkLst>
            <pc:docMk/>
            <pc:sldMk cId="3933535116" sldId="263"/>
            <ac:spMk id="4" creationId="{3629D6FD-A5AA-16AC-A6D6-F3DF899D8887}"/>
          </ac:spMkLst>
        </pc:spChg>
      </pc:sldChg>
      <pc:sldChg chg="modSp add del mod modAnim">
        <pc:chgData name="Nils Hoebe" userId="1696d34b-0d7e-4f6d-9c6b-fa9c81c412fe" providerId="ADAL" clId="{6C27C534-86C1-47F7-8E5C-EF3D4FF8ECA5}" dt="2025-10-22T09:02:33.795" v="2211" actId="2696"/>
        <pc:sldMkLst>
          <pc:docMk/>
          <pc:sldMk cId="2604766174" sldId="264"/>
        </pc:sldMkLst>
      </pc:sldChg>
      <pc:sldChg chg="addSp delSp modSp add mod ord delAnim modAnim">
        <pc:chgData name="Nils Hoebe" userId="1696d34b-0d7e-4f6d-9c6b-fa9c81c412fe" providerId="ADAL" clId="{6C27C534-86C1-47F7-8E5C-EF3D4FF8ECA5}" dt="2025-10-23T19:10:47.988" v="3677" actId="20577"/>
        <pc:sldMkLst>
          <pc:docMk/>
          <pc:sldMk cId="2925942924" sldId="265"/>
        </pc:sldMkLst>
        <pc:spChg chg="mod">
          <ac:chgData name="Nils Hoebe" userId="1696d34b-0d7e-4f6d-9c6b-fa9c81c412fe" providerId="ADAL" clId="{6C27C534-86C1-47F7-8E5C-EF3D4FF8ECA5}" dt="2025-10-23T19:10:47.988" v="3677" actId="20577"/>
          <ac:spMkLst>
            <pc:docMk/>
            <pc:sldMk cId="2925942924" sldId="265"/>
            <ac:spMk id="4" creationId="{E3BB2311-89BE-C7E7-22EA-DB50AD0E258A}"/>
          </ac:spMkLst>
        </pc:spChg>
        <pc:picChg chg="add mod">
          <ac:chgData name="Nils Hoebe" userId="1696d34b-0d7e-4f6d-9c6b-fa9c81c412fe" providerId="ADAL" clId="{6C27C534-86C1-47F7-8E5C-EF3D4FF8ECA5}" dt="2025-10-22T09:17:44.455" v="2464" actId="1076"/>
          <ac:picMkLst>
            <pc:docMk/>
            <pc:sldMk cId="2925942924" sldId="265"/>
            <ac:picMk id="7" creationId="{B7B1480A-81C3-0C2C-A401-8CD9F8AFCFC5}"/>
          </ac:picMkLst>
        </pc:picChg>
      </pc:sldChg>
      <pc:sldChg chg="add del">
        <pc:chgData name="Nils Hoebe" userId="1696d34b-0d7e-4f6d-9c6b-fa9c81c412fe" providerId="ADAL" clId="{6C27C534-86C1-47F7-8E5C-EF3D4FF8ECA5}" dt="2025-10-22T08:38:52.994" v="1261" actId="47"/>
        <pc:sldMkLst>
          <pc:docMk/>
          <pc:sldMk cId="1077466302" sldId="266"/>
        </pc:sldMkLst>
      </pc:sldChg>
      <pc:sldChg chg="addSp delSp modSp add mod ord modAnim">
        <pc:chgData name="Nils Hoebe" userId="1696d34b-0d7e-4f6d-9c6b-fa9c81c412fe" providerId="ADAL" clId="{6C27C534-86C1-47F7-8E5C-EF3D4FF8ECA5}" dt="2025-10-22T09:25:24.130" v="3655" actId="20577"/>
        <pc:sldMkLst>
          <pc:docMk/>
          <pc:sldMk cId="368890176" sldId="267"/>
        </pc:sldMkLst>
        <pc:spChg chg="add mod">
          <ac:chgData name="Nils Hoebe" userId="1696d34b-0d7e-4f6d-9c6b-fa9c81c412fe" providerId="ADAL" clId="{6C27C534-86C1-47F7-8E5C-EF3D4FF8ECA5}" dt="2025-10-22T09:25:24.130" v="3655" actId="20577"/>
          <ac:spMkLst>
            <pc:docMk/>
            <pc:sldMk cId="368890176" sldId="267"/>
            <ac:spMk id="3" creationId="{72ED9F3C-E43E-E9DA-4C7C-8B10F1CBCC4F}"/>
          </ac:spMkLst>
        </pc:spChg>
        <pc:spChg chg="mod">
          <ac:chgData name="Nils Hoebe" userId="1696d34b-0d7e-4f6d-9c6b-fa9c81c412fe" providerId="ADAL" clId="{6C27C534-86C1-47F7-8E5C-EF3D4FF8ECA5}" dt="2025-10-22T08:37:40.369" v="1190" actId="20577"/>
          <ac:spMkLst>
            <pc:docMk/>
            <pc:sldMk cId="368890176" sldId="267"/>
            <ac:spMk id="4" creationId="{14DCCC15-53FD-7751-8740-F2330704165C}"/>
          </ac:spMkLst>
        </pc:spChg>
      </pc:sldChg>
      <pc:sldChg chg="add del">
        <pc:chgData name="Nils Hoebe" userId="1696d34b-0d7e-4f6d-9c6b-fa9c81c412fe" providerId="ADAL" clId="{6C27C534-86C1-47F7-8E5C-EF3D4FF8ECA5}" dt="2025-10-22T08:37:29.647" v="1162" actId="2890"/>
        <pc:sldMkLst>
          <pc:docMk/>
          <pc:sldMk cId="1642400749" sldId="267"/>
        </pc:sldMkLst>
      </pc:sldChg>
      <pc:sldChg chg="addSp modSp add mod modAnim">
        <pc:chgData name="Nils Hoebe" userId="1696d34b-0d7e-4f6d-9c6b-fa9c81c412fe" providerId="ADAL" clId="{6C27C534-86C1-47F7-8E5C-EF3D4FF8ECA5}" dt="2025-11-06T13:47:46.515" v="4208" actId="20577"/>
        <pc:sldMkLst>
          <pc:docMk/>
          <pc:sldMk cId="852885789" sldId="268"/>
        </pc:sldMkLst>
        <pc:spChg chg="mod">
          <ac:chgData name="Nils Hoebe" userId="1696d34b-0d7e-4f6d-9c6b-fa9c81c412fe" providerId="ADAL" clId="{6C27C534-86C1-47F7-8E5C-EF3D4FF8ECA5}" dt="2025-10-22T08:54:15.880" v="2209" actId="20577"/>
          <ac:spMkLst>
            <pc:docMk/>
            <pc:sldMk cId="852885789" sldId="268"/>
            <ac:spMk id="3" creationId="{4200F5B0-9C00-623D-23C6-8B458112244B}"/>
          </ac:spMkLst>
        </pc:spChg>
        <pc:spChg chg="mod">
          <ac:chgData name="Nils Hoebe" userId="1696d34b-0d7e-4f6d-9c6b-fa9c81c412fe" providerId="ADAL" clId="{6C27C534-86C1-47F7-8E5C-EF3D4FF8ECA5}" dt="2025-10-22T08:41:06.290" v="1414" actId="20577"/>
          <ac:spMkLst>
            <pc:docMk/>
            <pc:sldMk cId="852885789" sldId="268"/>
            <ac:spMk id="4" creationId="{857292BF-2B1D-CB2D-ED40-7E64AF498C36}"/>
          </ac:spMkLst>
        </pc:spChg>
        <pc:graphicFrameChg chg="add mod modGraphic">
          <ac:chgData name="Nils Hoebe" userId="1696d34b-0d7e-4f6d-9c6b-fa9c81c412fe" providerId="ADAL" clId="{6C27C534-86C1-47F7-8E5C-EF3D4FF8ECA5}" dt="2025-11-06T13:47:46.515" v="4208" actId="20577"/>
          <ac:graphicFrameMkLst>
            <pc:docMk/>
            <pc:sldMk cId="852885789" sldId="268"/>
            <ac:graphicFrameMk id="2" creationId="{1360D203-E221-A559-1DD0-3F15D454C20B}"/>
          </ac:graphicFrameMkLst>
        </pc:graphicFrameChg>
      </pc:sldChg>
      <pc:sldChg chg="modSp add mod modAnim">
        <pc:chgData name="Nils Hoebe" userId="1696d34b-0d7e-4f6d-9c6b-fa9c81c412fe" providerId="ADAL" clId="{6C27C534-86C1-47F7-8E5C-EF3D4FF8ECA5}" dt="2025-10-30T10:28:59.072" v="4043" actId="20577"/>
        <pc:sldMkLst>
          <pc:docMk/>
          <pc:sldMk cId="1559251655" sldId="269"/>
        </pc:sldMkLst>
        <pc:spChg chg="mod">
          <ac:chgData name="Nils Hoebe" userId="1696d34b-0d7e-4f6d-9c6b-fa9c81c412fe" providerId="ADAL" clId="{6C27C534-86C1-47F7-8E5C-EF3D4FF8ECA5}" dt="2025-10-30T10:28:59.072" v="4043" actId="20577"/>
          <ac:spMkLst>
            <pc:docMk/>
            <pc:sldMk cId="1559251655" sldId="269"/>
            <ac:spMk id="3" creationId="{40572D51-CE2E-A57D-94D4-E7F5F19E622D}"/>
          </ac:spMkLst>
        </pc:spChg>
        <pc:spChg chg="mod">
          <ac:chgData name="Nils Hoebe" userId="1696d34b-0d7e-4f6d-9c6b-fa9c81c412fe" providerId="ADAL" clId="{6C27C534-86C1-47F7-8E5C-EF3D4FF8ECA5}" dt="2025-10-22T08:41:13.482" v="1417" actId="20577"/>
          <ac:spMkLst>
            <pc:docMk/>
            <pc:sldMk cId="1559251655" sldId="269"/>
            <ac:spMk id="4" creationId="{3623DB93-A48F-12C6-9792-7BB1A61235C0}"/>
          </ac:spMkLst>
        </pc:spChg>
      </pc:sldChg>
      <pc:sldChg chg="modSp add mod modAnim">
        <pc:chgData name="Nils Hoebe" userId="1696d34b-0d7e-4f6d-9c6b-fa9c81c412fe" providerId="ADAL" clId="{6C27C534-86C1-47F7-8E5C-EF3D4FF8ECA5}" dt="2025-10-30T10:39:00.323" v="4170" actId="20577"/>
        <pc:sldMkLst>
          <pc:docMk/>
          <pc:sldMk cId="2941761322" sldId="270"/>
        </pc:sldMkLst>
        <pc:spChg chg="mod">
          <ac:chgData name="Nils Hoebe" userId="1696d34b-0d7e-4f6d-9c6b-fa9c81c412fe" providerId="ADAL" clId="{6C27C534-86C1-47F7-8E5C-EF3D4FF8ECA5}" dt="2025-10-30T10:39:00.323" v="4170" actId="20577"/>
          <ac:spMkLst>
            <pc:docMk/>
            <pc:sldMk cId="2941761322" sldId="270"/>
            <ac:spMk id="3" creationId="{76EAD288-BF54-B9E3-C079-AF20A83F4929}"/>
          </ac:spMkLst>
        </pc:spChg>
        <pc:spChg chg="mod">
          <ac:chgData name="Nils Hoebe" userId="1696d34b-0d7e-4f6d-9c6b-fa9c81c412fe" providerId="ADAL" clId="{6C27C534-86C1-47F7-8E5C-EF3D4FF8ECA5}" dt="2025-10-22T09:04:02.029" v="2438" actId="20577"/>
          <ac:spMkLst>
            <pc:docMk/>
            <pc:sldMk cId="2941761322" sldId="270"/>
            <ac:spMk id="4" creationId="{D583DC02-5B8E-00EB-5726-112A740C74A8}"/>
          </ac:spMkLst>
        </pc:spChg>
      </pc:sldChg>
      <pc:sldChg chg="addSp delSp modSp add mod modAnim">
        <pc:chgData name="Nils Hoebe" userId="1696d34b-0d7e-4f6d-9c6b-fa9c81c412fe" providerId="ADAL" clId="{6C27C534-86C1-47F7-8E5C-EF3D4FF8ECA5}" dt="2025-10-23T19:10:44.617" v="3675" actId="20577"/>
        <pc:sldMkLst>
          <pc:docMk/>
          <pc:sldMk cId="2336406085" sldId="271"/>
        </pc:sldMkLst>
        <pc:spChg chg="add mod">
          <ac:chgData name="Nils Hoebe" userId="1696d34b-0d7e-4f6d-9c6b-fa9c81c412fe" providerId="ADAL" clId="{6C27C534-86C1-47F7-8E5C-EF3D4FF8ECA5}" dt="2025-10-22T09:21:13.965" v="2962" actId="20577"/>
          <ac:spMkLst>
            <pc:docMk/>
            <pc:sldMk cId="2336406085" sldId="271"/>
            <ac:spMk id="2" creationId="{989938BB-9136-98DD-307B-DEE9761E853E}"/>
          </ac:spMkLst>
        </pc:spChg>
        <pc:spChg chg="mod">
          <ac:chgData name="Nils Hoebe" userId="1696d34b-0d7e-4f6d-9c6b-fa9c81c412fe" providerId="ADAL" clId="{6C27C534-86C1-47F7-8E5C-EF3D4FF8ECA5}" dt="2025-10-23T19:10:44.617" v="3675" actId="20577"/>
          <ac:spMkLst>
            <pc:docMk/>
            <pc:sldMk cId="2336406085" sldId="271"/>
            <ac:spMk id="4" creationId="{19EA79E5-0EBD-90EE-4866-B777ACC4B293}"/>
          </ac:spMkLst>
        </pc:spChg>
      </pc:sldChg>
      <pc:sldChg chg="add del">
        <pc:chgData name="Nils Hoebe" userId="1696d34b-0d7e-4f6d-9c6b-fa9c81c412fe" providerId="ADAL" clId="{6C27C534-86C1-47F7-8E5C-EF3D4FF8ECA5}" dt="2025-10-23T19:05:20.298" v="3657" actId="2696"/>
        <pc:sldMkLst>
          <pc:docMk/>
          <pc:sldMk cId="2356329450" sldId="272"/>
        </pc:sldMkLst>
      </pc:sldChg>
      <pc:sldChg chg="add del">
        <pc:chgData name="Nils Hoebe" userId="1696d34b-0d7e-4f6d-9c6b-fa9c81c412fe" providerId="ADAL" clId="{6C27C534-86C1-47F7-8E5C-EF3D4FF8ECA5}" dt="2025-10-23T19:09:57.840" v="3664" actId="2696"/>
        <pc:sldMkLst>
          <pc:docMk/>
          <pc:sldMk cId="2388950040" sldId="272"/>
        </pc:sldMkLst>
      </pc:sldChg>
      <pc:sldChg chg="addSp delSp modSp add mod delAnim modAnim">
        <pc:chgData name="Nils Hoebe" userId="1696d34b-0d7e-4f6d-9c6b-fa9c81c412fe" providerId="ADAL" clId="{6C27C534-86C1-47F7-8E5C-EF3D4FF8ECA5}" dt="2025-10-23T19:19:00.809" v="3707" actId="1076"/>
        <pc:sldMkLst>
          <pc:docMk/>
          <pc:sldMk cId="3029552330" sldId="272"/>
        </pc:sldMkLst>
        <pc:spChg chg="mod">
          <ac:chgData name="Nils Hoebe" userId="1696d34b-0d7e-4f6d-9c6b-fa9c81c412fe" providerId="ADAL" clId="{6C27C534-86C1-47F7-8E5C-EF3D4FF8ECA5}" dt="2025-10-23T19:10:39.257" v="3669" actId="20577"/>
          <ac:spMkLst>
            <pc:docMk/>
            <pc:sldMk cId="3029552330" sldId="272"/>
            <ac:spMk id="4" creationId="{721808CE-1CDA-7E0A-4C3B-E692DAB7AD6F}"/>
          </ac:spMkLst>
        </pc:spChg>
        <pc:spChg chg="add mod">
          <ac:chgData name="Nils Hoebe" userId="1696d34b-0d7e-4f6d-9c6b-fa9c81c412fe" providerId="ADAL" clId="{6C27C534-86C1-47F7-8E5C-EF3D4FF8ECA5}" dt="2025-10-23T19:15:10.980" v="3695" actId="1076"/>
          <ac:spMkLst>
            <pc:docMk/>
            <pc:sldMk cId="3029552330" sldId="272"/>
            <ac:spMk id="9" creationId="{ADDEED77-0780-86E7-6DD3-89FDB7AE1DB9}"/>
          </ac:spMkLst>
        </pc:spChg>
        <pc:spChg chg="add mod">
          <ac:chgData name="Nils Hoebe" userId="1696d34b-0d7e-4f6d-9c6b-fa9c81c412fe" providerId="ADAL" clId="{6C27C534-86C1-47F7-8E5C-EF3D4FF8ECA5}" dt="2025-10-23T19:17:33.808" v="3700" actId="1076"/>
          <ac:spMkLst>
            <pc:docMk/>
            <pc:sldMk cId="3029552330" sldId="272"/>
            <ac:spMk id="10" creationId="{DC22379E-3312-9804-D718-3EE0638D7B69}"/>
          </ac:spMkLst>
        </pc:spChg>
        <pc:spChg chg="add mod">
          <ac:chgData name="Nils Hoebe" userId="1696d34b-0d7e-4f6d-9c6b-fa9c81c412fe" providerId="ADAL" clId="{6C27C534-86C1-47F7-8E5C-EF3D4FF8ECA5}" dt="2025-10-23T19:19:00.809" v="3707" actId="1076"/>
          <ac:spMkLst>
            <pc:docMk/>
            <pc:sldMk cId="3029552330" sldId="272"/>
            <ac:spMk id="11" creationId="{2832436C-9127-F7D9-D762-A1F82BC244EE}"/>
          </ac:spMkLst>
        </pc:spChg>
        <pc:picChg chg="add mod">
          <ac:chgData name="Nils Hoebe" userId="1696d34b-0d7e-4f6d-9c6b-fa9c81c412fe" providerId="ADAL" clId="{6C27C534-86C1-47F7-8E5C-EF3D4FF8ECA5}" dt="2025-10-23T19:13:43.972" v="3688" actId="1076"/>
          <ac:picMkLst>
            <pc:docMk/>
            <pc:sldMk cId="3029552330" sldId="272"/>
            <ac:picMk id="8" creationId="{3AC33400-E718-7089-259A-A8768A02A7F4}"/>
          </ac:picMkLst>
        </pc:picChg>
      </pc:sldChg>
      <pc:sldChg chg="addSp delSp modSp add del mod modAnim">
        <pc:chgData name="Nils Hoebe" userId="1696d34b-0d7e-4f6d-9c6b-fa9c81c412fe" providerId="ADAL" clId="{6C27C534-86C1-47F7-8E5C-EF3D4FF8ECA5}" dt="2025-10-23T19:24:40.607" v="3749" actId="2696"/>
        <pc:sldMkLst>
          <pc:docMk/>
          <pc:sldMk cId="1537323062" sldId="273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F8B02E8F-7A23-8836-56B7-231A2BA7267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E8AFC2CA-9201-C362-62DB-AD38C04F8A1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F74ACB-956F-4132-AB5A-639BB2EA9BD2}" type="datetimeFigureOut">
              <a:rPr lang="nl-NL" smtClean="0"/>
              <a:t>6-11-2025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707DBEB-D277-99DD-729E-0ED2B51D437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489ED6F-D430-0905-A42E-C9F68602654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395845-79E9-4F8C-947D-11A0D1B11268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636895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7AA967-5B3F-45AA-8EA8-5FE6B639BE29}" type="datetimeFigureOut">
              <a:rPr lang="nl-NL" smtClean="0"/>
              <a:t>6-11-2025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1C0AA9-CDB4-4764-935D-865868B2F64E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4537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3548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3259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Lee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81361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C5F97-118F-4CD3-B597-D9F417CED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000">
                <a:solidFill>
                  <a:srgbClr val="00587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4020F3-AA8E-4DA6-87F3-CE411767F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626781"/>
            <a:ext cx="6172200" cy="423426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587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200">
                <a:solidFill>
                  <a:srgbClr val="00587C"/>
                </a:solidFill>
              </a:defRPr>
            </a:lvl2pPr>
            <a:lvl3pPr>
              <a:defRPr sz="2200">
                <a:solidFill>
                  <a:srgbClr val="00587C"/>
                </a:solidFill>
              </a:defRPr>
            </a:lvl3pPr>
            <a:lvl4pPr>
              <a:defRPr sz="1500">
                <a:solidFill>
                  <a:srgbClr val="00587C"/>
                </a:solidFill>
              </a:defRPr>
            </a:lvl4pPr>
            <a:lvl5pPr>
              <a:defRPr sz="1400">
                <a:solidFill>
                  <a:srgbClr val="00587C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45D69C-B6BC-4B1C-891E-4FDC0E70EB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00587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4952203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Inhoud met bijsch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C5F97-118F-4CD3-B597-D9F417CED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000">
                <a:solidFill>
                  <a:srgbClr val="00587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4020F3-AA8E-4DA6-87F3-CE411767F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626781"/>
            <a:ext cx="6172200" cy="423426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587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200">
                <a:solidFill>
                  <a:srgbClr val="00587C"/>
                </a:solidFill>
              </a:defRPr>
            </a:lvl2pPr>
            <a:lvl3pPr>
              <a:defRPr sz="2200">
                <a:solidFill>
                  <a:srgbClr val="00587C"/>
                </a:solidFill>
              </a:defRPr>
            </a:lvl3pPr>
            <a:lvl4pPr>
              <a:defRPr sz="1500">
                <a:solidFill>
                  <a:srgbClr val="00587C"/>
                </a:solidFill>
              </a:defRPr>
            </a:lvl4pPr>
            <a:lvl5pPr>
              <a:defRPr sz="1400">
                <a:solidFill>
                  <a:srgbClr val="00587C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45D69C-B6BC-4B1C-891E-4FDC0E70EB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00587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7735144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11661-736A-4540-B538-72387EF79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000">
                <a:solidFill>
                  <a:srgbClr val="00587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8B0DED-07A3-4BFC-AFA8-1B289913D0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552353"/>
            <a:ext cx="6172200" cy="430869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000">
                <a:solidFill>
                  <a:srgbClr val="00587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/>
              <a:t>Klik op het pictogram als u een afbeelding wilt toevoegen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EB5C7E-283C-4551-8EC4-EC83A20A9B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00587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256693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Afbeelding met bijsch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11661-736A-4540-B538-72387EF79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000">
                <a:solidFill>
                  <a:srgbClr val="00587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8B0DED-07A3-4BFC-AFA8-1B289913D0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552353"/>
            <a:ext cx="6172200" cy="430869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000">
                <a:solidFill>
                  <a:srgbClr val="00587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/>
              <a:t>Klik op het pictogram als u een afbeelding wilt toevoegen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EB5C7E-283C-4551-8EC4-EC83A20A9B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00587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4001373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E9A75-71EF-41AF-BE36-448C7F493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1">
                <a:solidFill>
                  <a:srgbClr val="00587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3339FC-8CC5-4680-8F42-08FFEC7BA9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587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200">
                <a:solidFill>
                  <a:srgbClr val="00587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800">
                <a:solidFill>
                  <a:srgbClr val="00587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600">
                <a:solidFill>
                  <a:srgbClr val="00587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400">
                <a:solidFill>
                  <a:srgbClr val="00587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470893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en objec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E9A75-71EF-41AF-BE36-448C7F493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3339FC-8CC5-4680-8F42-08FFEC7BA9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520619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eko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4AD9E-18B3-4000-B2F0-5EE30F800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800">
                <a:solidFill>
                  <a:srgbClr val="00587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C0EF10-2B1A-49A7-85CB-7C46B7617F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rgbClr val="00587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210363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4AD9E-18B3-4000-B2F0-5EE30F800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800">
                <a:solidFill>
                  <a:srgbClr val="00587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C0EF10-2B1A-49A7-85CB-7C46B7617F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rgbClr val="00587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209928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BDC3E-35D0-4733-8AB2-F495DF1E1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solidFill>
                  <a:srgbClr val="00587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D8E51D-FC34-4D1C-BDEB-4B8DCB3D48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587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200">
                <a:solidFill>
                  <a:srgbClr val="00587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800">
                <a:solidFill>
                  <a:srgbClr val="00587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600">
                <a:solidFill>
                  <a:srgbClr val="00587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400">
                <a:solidFill>
                  <a:srgbClr val="00587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3D1FDE-DFF7-4A69-8FD5-BE279F527E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87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rgbClr val="00587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solidFill>
                  <a:srgbClr val="00587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solidFill>
                  <a:srgbClr val="00587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solidFill>
                  <a:srgbClr val="00587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073636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Inhoud van twe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BDC3E-35D0-4733-8AB2-F495DF1E1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solidFill>
                  <a:srgbClr val="00587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D8E51D-FC34-4D1C-BDEB-4B8DCB3D48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587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200">
                <a:solidFill>
                  <a:srgbClr val="00587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800">
                <a:solidFill>
                  <a:srgbClr val="00587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600">
                <a:solidFill>
                  <a:srgbClr val="00587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400">
                <a:solidFill>
                  <a:srgbClr val="00587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3D1FDE-DFF7-4A69-8FD5-BE279F527E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87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rgbClr val="00587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solidFill>
                  <a:srgbClr val="00587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solidFill>
                  <a:srgbClr val="00587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solidFill>
                  <a:srgbClr val="00587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458037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B527D-8300-4295-AA16-078AB9304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solidFill>
                  <a:srgbClr val="00587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758693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Alleen tit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B527D-8300-4295-AA16-078AB9304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888259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titel 1">
            <a:extLst>
              <a:ext uri="{FF2B5EF4-FFF2-40B4-BE49-F238E27FC236}">
                <a16:creationId xmlns:a16="http://schemas.microsoft.com/office/drawing/2014/main" id="{9E3E41BF-8A35-443F-B87E-8AD40BC4B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9" name="Tijdelijke aanduiding voor tekst 2">
            <a:extLst>
              <a:ext uri="{FF2B5EF4-FFF2-40B4-BE49-F238E27FC236}">
                <a16:creationId xmlns:a16="http://schemas.microsoft.com/office/drawing/2014/main" id="{0D5B1FF3-1DA7-4A4E-BE80-C87AEE77F2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852603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67" r:id="rId4"/>
    <p:sldLayoutId id="2147483651" r:id="rId5"/>
    <p:sldLayoutId id="2147483652" r:id="rId6"/>
    <p:sldLayoutId id="2147483665" r:id="rId7"/>
    <p:sldLayoutId id="2147483654" r:id="rId8"/>
    <p:sldLayoutId id="2147483661" r:id="rId9"/>
    <p:sldLayoutId id="2147483655" r:id="rId10"/>
    <p:sldLayoutId id="2147483670" r:id="rId11"/>
    <p:sldLayoutId id="2147483656" r:id="rId12"/>
    <p:sldLayoutId id="2147483668" r:id="rId13"/>
    <p:sldLayoutId id="2147483657" r:id="rId14"/>
    <p:sldLayoutId id="214748366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689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689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689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689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689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689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1">
            <a:extLst>
              <a:ext uri="{FF2B5EF4-FFF2-40B4-BE49-F238E27FC236}">
                <a16:creationId xmlns:a16="http://schemas.microsoft.com/office/drawing/2014/main" id="{73ACD349-B0CC-BB3A-5D20-3056C6067F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7" r="4097"/>
          <a:stretch/>
        </p:blipFill>
        <p:spPr>
          <a:xfrm>
            <a:off x="0" y="0"/>
            <a:ext cx="9444119" cy="6858000"/>
          </a:xfrm>
          <a:prstGeom prst="rect">
            <a:avLst/>
          </a:prstGeom>
        </p:spPr>
      </p:pic>
      <p:sp>
        <p:nvSpPr>
          <p:cNvPr id="4" name="Rechthoek 1">
            <a:extLst>
              <a:ext uri="{FF2B5EF4-FFF2-40B4-BE49-F238E27FC236}">
                <a16:creationId xmlns:a16="http://schemas.microsoft.com/office/drawing/2014/main" id="{E9A06405-63EF-4C6C-98B0-65809F2F7874}"/>
              </a:ext>
            </a:extLst>
          </p:cNvPr>
          <p:cNvSpPr/>
          <p:nvPr/>
        </p:nvSpPr>
        <p:spPr>
          <a:xfrm>
            <a:off x="5407709" y="3154524"/>
            <a:ext cx="4036410" cy="1560351"/>
          </a:xfrm>
          <a:prstGeom prst="rect">
            <a:avLst/>
          </a:prstGeom>
          <a:solidFill>
            <a:srgbClr val="00638E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00587C"/>
              </a:solidFill>
            </a:endParaRPr>
          </a:p>
        </p:txBody>
      </p:sp>
      <p:sp>
        <p:nvSpPr>
          <p:cNvPr id="5" name="Titel">
            <a:extLst>
              <a:ext uri="{FF2B5EF4-FFF2-40B4-BE49-F238E27FC236}">
                <a16:creationId xmlns:a16="http://schemas.microsoft.com/office/drawing/2014/main" id="{5E8B3110-A205-4B11-9545-96ED1A3EDA8D}"/>
              </a:ext>
            </a:extLst>
          </p:cNvPr>
          <p:cNvSpPr txBox="1">
            <a:spLocks noChangeArrowheads="1"/>
          </p:cNvSpPr>
          <p:nvPr/>
        </p:nvSpPr>
        <p:spPr>
          <a:xfrm>
            <a:off x="5495079" y="3263084"/>
            <a:ext cx="3336054" cy="646331"/>
          </a:xfrm>
          <a:prstGeom prst="rect">
            <a:avLst/>
          </a:prstGeom>
        </p:spPr>
        <p:txBody>
          <a:bodyPr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689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l-NL" altLang="nl-NL" sz="4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Hunzeboord</a:t>
            </a:r>
          </a:p>
        </p:txBody>
      </p:sp>
      <p:sp>
        <p:nvSpPr>
          <p:cNvPr id="6" name="Subtitel">
            <a:extLst>
              <a:ext uri="{FF2B5EF4-FFF2-40B4-BE49-F238E27FC236}">
                <a16:creationId xmlns:a16="http://schemas.microsoft.com/office/drawing/2014/main" id="{1DCB268A-36C9-4A1F-800D-E2608A4155CE}"/>
              </a:ext>
            </a:extLst>
          </p:cNvPr>
          <p:cNvSpPr txBox="1">
            <a:spLocks noChangeArrowheads="1"/>
          </p:cNvSpPr>
          <p:nvPr/>
        </p:nvSpPr>
        <p:spPr>
          <a:xfrm>
            <a:off x="5466795" y="3884701"/>
            <a:ext cx="3336053" cy="757130"/>
          </a:xfrm>
          <a:prstGeom prst="rect">
            <a:avLst/>
          </a:prstGeom>
        </p:spPr>
        <p:txBody>
          <a:bodyPr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689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689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689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689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689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nl-NL" altLang="nl-NL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Follow-Up Grondwateradvies</a:t>
            </a:r>
          </a:p>
        </p:txBody>
      </p:sp>
      <p:pic>
        <p:nvPicPr>
          <p:cNvPr id="7" name="Afbeelding 8">
            <a:extLst>
              <a:ext uri="{FF2B5EF4-FFF2-40B4-BE49-F238E27FC236}">
                <a16:creationId xmlns:a16="http://schemas.microsoft.com/office/drawing/2014/main" id="{7F52FB71-46B3-4D1F-9A96-D446F2269E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288" y="3154524"/>
            <a:ext cx="302421" cy="604841"/>
          </a:xfrm>
          <a:prstGeom prst="rect">
            <a:avLst/>
          </a:prstGeom>
        </p:spPr>
      </p:pic>
      <p:sp>
        <p:nvSpPr>
          <p:cNvPr id="8" name="Datum"/>
          <p:cNvSpPr txBox="1"/>
          <p:nvPr/>
        </p:nvSpPr>
        <p:spPr>
          <a:xfrm>
            <a:off x="5537368" y="6248400"/>
            <a:ext cx="32937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15 oktober 2025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D18158F4-4559-492C-9197-09DA35FBFD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44119" y="3154524"/>
            <a:ext cx="1738168" cy="1564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212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34A52CEA-7E41-346F-9BC1-8D35858853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721808CE-1CDA-7E0A-4C3B-E692DAB7A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l-NL" sz="3200" b="0" dirty="0"/>
              <a:t>ANALYSE (3/3) – TOT 04/2025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3AC33400-E718-7089-259A-A8768A02A7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3341" y="1690688"/>
            <a:ext cx="7085318" cy="4382733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Pijl: rechts 8">
            <a:extLst>
              <a:ext uri="{FF2B5EF4-FFF2-40B4-BE49-F238E27FC236}">
                <a16:creationId xmlns:a16="http://schemas.microsoft.com/office/drawing/2014/main" id="{ADDEED77-0780-86E7-6DD3-89FDB7AE1DB9}"/>
              </a:ext>
            </a:extLst>
          </p:cNvPr>
          <p:cNvSpPr/>
          <p:nvPr/>
        </p:nvSpPr>
        <p:spPr>
          <a:xfrm rot="8049100">
            <a:off x="7354957" y="4035287"/>
            <a:ext cx="834887" cy="417444"/>
          </a:xfrm>
          <a:prstGeom prst="rightArrow">
            <a:avLst>
              <a:gd name="adj1" fmla="val 26190"/>
              <a:gd name="adj2" fmla="val 50000"/>
            </a:avLst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Pijl: rechts 9">
            <a:extLst>
              <a:ext uri="{FF2B5EF4-FFF2-40B4-BE49-F238E27FC236}">
                <a16:creationId xmlns:a16="http://schemas.microsoft.com/office/drawing/2014/main" id="{DC22379E-3312-9804-D718-3EE0638D7B69}"/>
              </a:ext>
            </a:extLst>
          </p:cNvPr>
          <p:cNvSpPr/>
          <p:nvPr/>
        </p:nvSpPr>
        <p:spPr>
          <a:xfrm rot="7075905">
            <a:off x="6344479" y="2807529"/>
            <a:ext cx="834887" cy="417444"/>
          </a:xfrm>
          <a:prstGeom prst="rightArrow">
            <a:avLst>
              <a:gd name="adj1" fmla="val 26190"/>
              <a:gd name="adj2" fmla="val 50000"/>
            </a:avLst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Pijl: rechts 10">
            <a:extLst>
              <a:ext uri="{FF2B5EF4-FFF2-40B4-BE49-F238E27FC236}">
                <a16:creationId xmlns:a16="http://schemas.microsoft.com/office/drawing/2014/main" id="{2832436C-9127-F7D9-D762-A1F82BC244EE}"/>
              </a:ext>
            </a:extLst>
          </p:cNvPr>
          <p:cNvSpPr/>
          <p:nvPr/>
        </p:nvSpPr>
        <p:spPr>
          <a:xfrm rot="5116443">
            <a:off x="5082277" y="3878305"/>
            <a:ext cx="834887" cy="417444"/>
          </a:xfrm>
          <a:prstGeom prst="rightArrow">
            <a:avLst>
              <a:gd name="adj1" fmla="val 26190"/>
              <a:gd name="adj2" fmla="val 50000"/>
            </a:avLst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295523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CB84C4-2D66-76FA-078B-47240AE52A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62B2697F-3EA6-E68D-57F8-CFD920249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l-NL" sz="3200" b="0" dirty="0"/>
              <a:t>OPLOSSING - SCHEMATISATIE</a:t>
            </a:r>
          </a:p>
        </p:txBody>
      </p:sp>
      <p:pic>
        <p:nvPicPr>
          <p:cNvPr id="2" name="Afbeelding 1" descr="Afbeelding met diagram, schermopname, Perceel, tekst&#10;&#10;Automatisch gegenereerde beschrijving">
            <a:extLst>
              <a:ext uri="{FF2B5EF4-FFF2-40B4-BE49-F238E27FC236}">
                <a16:creationId xmlns:a16="http://schemas.microsoft.com/office/drawing/2014/main" id="{C827659D-64AB-61FD-3922-7AFD0C03BB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294" y="2244141"/>
            <a:ext cx="8785412" cy="3084240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6420059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3D61BF-5364-6817-F4C9-ACDF934949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3629D6FD-A5AA-16AC-A6D6-F3DF899D8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l-NL" sz="3200" b="0" dirty="0"/>
              <a:t>OPLOSSING – VOORDELEN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151BA82-1C32-2086-11F3-E93249310B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1986"/>
            <a:ext cx="10515600" cy="3624572"/>
          </a:xfrm>
        </p:spPr>
        <p:txBody>
          <a:bodyPr>
            <a:normAutofit/>
          </a:bodyPr>
          <a:lstStyle/>
          <a:p>
            <a:r>
              <a:rPr lang="nl-NL" sz="2000" i="1" dirty="0">
                <a:solidFill>
                  <a:srgbClr val="00B050"/>
                </a:solidFill>
                <a:latin typeface="Abadi ExtraLight" panose="020B0204020104020204" pitchFamily="34" charset="0"/>
              </a:rPr>
              <a:t>Optie 2</a:t>
            </a:r>
            <a:r>
              <a:rPr lang="nl-NL" sz="2000" dirty="0">
                <a:solidFill>
                  <a:schemeClr val="tx1"/>
                </a:solidFill>
                <a:latin typeface="Abadi ExtraLight" panose="020B0204020104020204" pitchFamily="34" charset="0"/>
              </a:rPr>
              <a:t>: Verzamelen aan voorzijde gebruikmakende van bestaande leidingen:</a:t>
            </a:r>
          </a:p>
          <a:p>
            <a:pPr lvl="1"/>
            <a:r>
              <a:rPr lang="nl-NL" sz="2000" dirty="0">
                <a:solidFill>
                  <a:schemeClr val="tx1"/>
                </a:solidFill>
                <a:latin typeface="Abadi ExtraLight" panose="020B0204020104020204" pitchFamily="34" charset="0"/>
              </a:rPr>
              <a:t>Geen DIT-riolering en overige voorzieningen op particulier terrein:</a:t>
            </a:r>
          </a:p>
          <a:p>
            <a:pPr lvl="2"/>
            <a:r>
              <a:rPr lang="nl-NL" sz="2000" dirty="0">
                <a:solidFill>
                  <a:srgbClr val="00B050"/>
                </a:solidFill>
                <a:latin typeface="Abadi ExtraLight" panose="020B0204020104020204" pitchFamily="34" charset="0"/>
              </a:rPr>
              <a:t>Kleine impact realisatie.</a:t>
            </a:r>
          </a:p>
          <a:p>
            <a:pPr lvl="2"/>
            <a:r>
              <a:rPr lang="nl-NL" sz="2000" dirty="0">
                <a:solidFill>
                  <a:srgbClr val="00B050"/>
                </a:solidFill>
                <a:latin typeface="Abadi ExtraLight" panose="020B0204020104020204" pitchFamily="34" charset="0"/>
              </a:rPr>
              <a:t>Straatwerk hoeft niet open.</a:t>
            </a:r>
          </a:p>
          <a:p>
            <a:pPr lvl="2"/>
            <a:r>
              <a:rPr lang="nl-NL" sz="2000" dirty="0">
                <a:solidFill>
                  <a:srgbClr val="00B050"/>
                </a:solidFill>
                <a:latin typeface="Abadi ExtraLight" panose="020B0204020104020204" pitchFamily="34" charset="0"/>
              </a:rPr>
              <a:t>Geen kapitaalvernietiging.</a:t>
            </a:r>
          </a:p>
          <a:p>
            <a:pPr lvl="1"/>
            <a:r>
              <a:rPr lang="nl-NL" sz="2000" dirty="0">
                <a:solidFill>
                  <a:schemeClr val="tx1"/>
                </a:solidFill>
                <a:latin typeface="Abadi ExtraLight" panose="020B0204020104020204" pitchFamily="34" charset="0"/>
              </a:rPr>
              <a:t>Paralelschakeling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00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badi ExtraLight" panose="020B0204020104020204" pitchFamily="34" charset="0"/>
                <a:ea typeface="+mn-ea"/>
                <a:cs typeface="+mn-cs"/>
              </a:rPr>
              <a:t>Niet iedereen hoeft mee te doen.</a:t>
            </a:r>
          </a:p>
          <a:p>
            <a:pPr lvl="1"/>
            <a:r>
              <a:rPr lang="nl-NL" sz="2000" dirty="0">
                <a:solidFill>
                  <a:schemeClr val="tx1"/>
                </a:solidFill>
                <a:latin typeface="Abadi ExtraLight" panose="020B0204020104020204" pitchFamily="34" charset="0"/>
              </a:rPr>
              <a:t>Onderhoud en beheer Cunetdrainage blijft bij gemeente.</a:t>
            </a:r>
            <a:endParaRPr kumimoji="0" lang="nl-NL" sz="20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badi ExtraLight" panose="020B0204020104020204" pitchFamily="34" charset="0"/>
              <a:ea typeface="+mn-ea"/>
              <a:cs typeface="+mn-cs"/>
            </a:endParaRPr>
          </a:p>
          <a:p>
            <a:pPr lvl="2"/>
            <a:endParaRPr lang="nl-NL" sz="400" dirty="0">
              <a:solidFill>
                <a:schemeClr val="accent6">
                  <a:lumMod val="75000"/>
                </a:schemeClr>
              </a:solidFill>
              <a:latin typeface="Abadi ExtraLight" panose="020B0204020104020204" pitchFamily="34" charset="0"/>
            </a:endParaRPr>
          </a:p>
          <a:p>
            <a:pPr lvl="1"/>
            <a:endParaRPr lang="nl-NL" sz="1600" dirty="0">
              <a:solidFill>
                <a:srgbClr val="FF0000"/>
              </a:solidFill>
              <a:latin typeface="Abadi ExtraLight" panose="020B0204020104020204" pitchFamily="34" charset="0"/>
            </a:endParaRPr>
          </a:p>
          <a:p>
            <a:pPr lvl="1"/>
            <a:endParaRPr lang="nl-NL" sz="1600" dirty="0">
              <a:solidFill>
                <a:srgbClr val="FF0000"/>
              </a:solidFill>
              <a:latin typeface="Abadi ExtraLight" panose="020B0204020104020204" pitchFamily="34" charset="0"/>
            </a:endParaRPr>
          </a:p>
          <a:p>
            <a:pPr lvl="2"/>
            <a:endParaRPr lang="nl-NL" sz="1200" dirty="0">
              <a:solidFill>
                <a:srgbClr val="FF0000"/>
              </a:solidFill>
              <a:latin typeface="Abadi ExtraLight" panose="020B02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535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25900C-B4AE-6D8C-39B8-6593402E01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857292BF-2B1D-CB2D-ED40-7E64AF49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l-NL" sz="3200" b="0" dirty="0"/>
              <a:t>VOORTGANG (1/2)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200F5B0-9C00-623D-23C6-8B45811224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1985"/>
            <a:ext cx="10515600" cy="4045677"/>
          </a:xfrm>
        </p:spPr>
        <p:txBody>
          <a:bodyPr>
            <a:normAutofit/>
          </a:bodyPr>
          <a:lstStyle/>
          <a:p>
            <a:r>
              <a:rPr lang="nl-NL" sz="2000" dirty="0">
                <a:solidFill>
                  <a:schemeClr val="tx1"/>
                </a:solidFill>
                <a:latin typeface="Abadi ExtraLight" panose="020F0502020204030204" pitchFamily="34" charset="0"/>
              </a:rPr>
              <a:t>Een gemiddelde offerte kost €2500 tot €4500. Dit is afhankelijk van o.a. </a:t>
            </a:r>
            <a:r>
              <a:rPr lang="nl-NL" sz="2000" b="1" dirty="0">
                <a:solidFill>
                  <a:schemeClr val="tx1"/>
                </a:solidFill>
                <a:latin typeface="Abadi ExtraLight" panose="020F0502020204030204" pitchFamily="34" charset="0"/>
              </a:rPr>
              <a:t>tuinindeling.</a:t>
            </a:r>
            <a:endParaRPr lang="nl-NL" sz="2000" dirty="0">
              <a:solidFill>
                <a:schemeClr val="tx1"/>
              </a:solidFill>
              <a:latin typeface="Abadi ExtraLight" panose="020F0502020204030204" pitchFamily="34" charset="0"/>
            </a:endParaRPr>
          </a:p>
          <a:p>
            <a:r>
              <a:rPr lang="nl-NL" sz="2000" dirty="0">
                <a:solidFill>
                  <a:schemeClr val="tx1"/>
                </a:solidFill>
                <a:latin typeface="Abadi ExtraLight" panose="020F0502020204030204" pitchFamily="34" charset="0"/>
              </a:rPr>
              <a:t>Momenteel (15-09-2025) zijn er </a:t>
            </a:r>
            <a:r>
              <a:rPr lang="nl-NL" sz="2000" b="1" dirty="0">
                <a:solidFill>
                  <a:schemeClr val="tx1"/>
                </a:solidFill>
                <a:latin typeface="Abadi ExtraLight" panose="020F0502020204030204" pitchFamily="34" charset="0"/>
              </a:rPr>
              <a:t>5 adressen </a:t>
            </a:r>
            <a:r>
              <a:rPr lang="nl-NL" sz="2000" dirty="0">
                <a:solidFill>
                  <a:schemeClr val="tx1"/>
                </a:solidFill>
                <a:latin typeface="Abadi ExtraLight" panose="020F0502020204030204" pitchFamily="34" charset="0"/>
              </a:rPr>
              <a:t>bezocht voor een </a:t>
            </a:r>
            <a:r>
              <a:rPr lang="nl-NL" sz="2000" b="1" dirty="0">
                <a:solidFill>
                  <a:schemeClr val="tx1"/>
                </a:solidFill>
                <a:latin typeface="Abadi ExtraLight" panose="020F0502020204030204" pitchFamily="34" charset="0"/>
              </a:rPr>
              <a:t>voorbeeldofferte:</a:t>
            </a:r>
          </a:p>
          <a:p>
            <a:pPr marL="914400" lvl="2" indent="0">
              <a:buNone/>
            </a:pPr>
            <a:endParaRPr lang="nl-NL" sz="400" dirty="0">
              <a:solidFill>
                <a:schemeClr val="tx1"/>
              </a:solidFill>
              <a:latin typeface="Abadi ExtraLight" panose="020F0502020204030204" pitchFamily="34" charset="0"/>
            </a:endParaRPr>
          </a:p>
          <a:p>
            <a:pPr marL="457200" lvl="1" indent="0">
              <a:buNone/>
            </a:pPr>
            <a:endParaRPr lang="nl-NL" sz="1600" dirty="0">
              <a:solidFill>
                <a:schemeClr val="tx1"/>
              </a:solidFill>
              <a:latin typeface="Abadi ExtraLight" panose="020F0502020204030204" pitchFamily="34" charset="0"/>
            </a:endParaRPr>
          </a:p>
        </p:txBody>
      </p:sp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1360D203-E221-A559-1DD0-3F15D454C2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3290951"/>
              </p:ext>
            </p:extLst>
          </p:nvPr>
        </p:nvGraphicFramePr>
        <p:xfrm>
          <a:off x="1203157" y="3036840"/>
          <a:ext cx="9884177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6555">
                  <a:extLst>
                    <a:ext uri="{9D8B030D-6E8A-4147-A177-3AD203B41FA5}">
                      <a16:colId xmlns:a16="http://schemas.microsoft.com/office/drawing/2014/main" val="1671614818"/>
                    </a:ext>
                  </a:extLst>
                </a:gridCol>
                <a:gridCol w="2707105">
                  <a:extLst>
                    <a:ext uri="{9D8B030D-6E8A-4147-A177-3AD203B41FA5}">
                      <a16:colId xmlns:a16="http://schemas.microsoft.com/office/drawing/2014/main" val="3597116619"/>
                    </a:ext>
                  </a:extLst>
                </a:gridCol>
                <a:gridCol w="2442410">
                  <a:extLst>
                    <a:ext uri="{9D8B030D-6E8A-4147-A177-3AD203B41FA5}">
                      <a16:colId xmlns:a16="http://schemas.microsoft.com/office/drawing/2014/main" val="2253551323"/>
                    </a:ext>
                  </a:extLst>
                </a:gridCol>
                <a:gridCol w="4358107">
                  <a:extLst>
                    <a:ext uri="{9D8B030D-6E8A-4147-A177-3AD203B41FA5}">
                      <a16:colId xmlns:a16="http://schemas.microsoft.com/office/drawing/2014/main" val="21264388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sz="1600" b="1" dirty="0">
                          <a:latin typeface="Abadi ExtraLight" panose="020B0204020104020204" pitchFamily="34" charset="0"/>
                        </a:rPr>
                        <a:t>#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nl-NL" sz="1600" b="1" dirty="0">
                          <a:latin typeface="Abadi ExtraLight" panose="020B0204020104020204" pitchFamily="34" charset="0"/>
                        </a:rPr>
                        <a:t>Overlast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nl-NL" sz="1600" b="1" dirty="0">
                          <a:latin typeface="Abadi ExtraLight" panose="020B0204020104020204" pitchFamily="34" charset="0"/>
                        </a:rPr>
                        <a:t>Kostenindicatie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nl-NL" sz="1600" b="1" dirty="0">
                          <a:latin typeface="Abadi ExtraLight" panose="020B0204020104020204" pitchFamily="34" charset="0"/>
                        </a:rPr>
                        <a:t>Voortgang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69497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600" dirty="0">
                          <a:latin typeface="Abadi ExtraLight" panose="020B020402010402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600" dirty="0">
                          <a:latin typeface="Abadi ExtraLight" panose="020B0204020104020204" pitchFamily="34" charset="0"/>
                        </a:rPr>
                        <a:t>Kruipruimte en achtertuin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600" dirty="0">
                          <a:solidFill>
                            <a:schemeClr val="tx1"/>
                          </a:solidFill>
                          <a:latin typeface="Abadi ExtraLight" panose="020F0502020204030204" pitchFamily="34" charset="0"/>
                        </a:rPr>
                        <a:t>€3</a:t>
                      </a:r>
                      <a:r>
                        <a:rPr kumimoji="0" lang="nl-NL" sz="16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badi ExtraLight" panose="020F0502020204030204" pitchFamily="34" charset="0"/>
                          <a:ea typeface="+mn-ea"/>
                          <a:cs typeface="+mn-cs"/>
                        </a:rPr>
                        <a:t>000 - </a:t>
                      </a:r>
                      <a:r>
                        <a:rPr lang="nl-NL" sz="1600" dirty="0">
                          <a:solidFill>
                            <a:schemeClr val="tx1"/>
                          </a:solidFill>
                          <a:latin typeface="Abadi ExtraLight" panose="020F0502020204030204" pitchFamily="34" charset="0"/>
                        </a:rPr>
                        <a:t>€</a:t>
                      </a:r>
                      <a:r>
                        <a:rPr kumimoji="0" lang="nl-NL" sz="16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badi ExtraLight" panose="020F0502020204030204" pitchFamily="34" charset="0"/>
                          <a:ea typeface="+mn-ea"/>
                          <a:cs typeface="+mn-cs"/>
                        </a:rPr>
                        <a:t>4000</a:t>
                      </a:r>
                      <a:endParaRPr lang="nl-NL" sz="1600" dirty="0">
                        <a:latin typeface="Abadi ExtraLight" panose="020B0204020104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600" dirty="0">
                          <a:latin typeface="Abadi ExtraLight" panose="020B0204020104020204" pitchFamily="34" charset="0"/>
                        </a:rPr>
                        <a:t>Bewoner heeft dit bedrag er niet voor over.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65289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600" dirty="0">
                          <a:latin typeface="Abadi ExtraLight" panose="020B020402010402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600" dirty="0">
                          <a:latin typeface="Abadi ExtraLight" panose="020B0204020104020204" pitchFamily="34" charset="0"/>
                        </a:rPr>
                        <a:t>Kruipruimte en achtertuin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600" dirty="0">
                        <a:latin typeface="Abadi ExtraLight" panose="020B0204020104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600" dirty="0">
                          <a:latin typeface="Abadi ExtraLight" panose="020B0204020104020204" pitchFamily="34" charset="0"/>
                        </a:rPr>
                        <a:t>Bewoners gaan het zelf proberen op te lossen.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7015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600" dirty="0">
                          <a:latin typeface="Abadi ExtraLight" panose="020B0204020104020204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600" dirty="0">
                          <a:latin typeface="Abadi ExtraLight" panose="020B0204020104020204" pitchFamily="34" charset="0"/>
                        </a:rPr>
                        <a:t>Achtertuin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600" dirty="0">
                          <a:solidFill>
                            <a:schemeClr val="tx1"/>
                          </a:solidFill>
                          <a:latin typeface="Abadi ExtraLight" panose="020F0502020204030204" pitchFamily="34" charset="0"/>
                          <a:ea typeface="+mn-ea"/>
                          <a:cs typeface="+mn-cs"/>
                        </a:rPr>
                        <a:t>±</a:t>
                      </a:r>
                      <a:r>
                        <a:rPr lang="nl-NL" sz="1600" noProof="0" dirty="0">
                          <a:solidFill>
                            <a:schemeClr val="tx1"/>
                          </a:solidFill>
                          <a:latin typeface="Abadi ExtraLight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1600" dirty="0">
                          <a:solidFill>
                            <a:schemeClr val="tx1"/>
                          </a:solidFill>
                          <a:latin typeface="Abadi ExtraLight" panose="020F0502020204030204" pitchFamily="34" charset="0"/>
                        </a:rPr>
                        <a:t>€</a:t>
                      </a:r>
                      <a:r>
                        <a:rPr lang="nl-NL" sz="1600" noProof="0" dirty="0">
                          <a:solidFill>
                            <a:schemeClr val="tx1"/>
                          </a:solidFill>
                          <a:latin typeface="Abadi ExtraLight" panose="020F0502020204030204" pitchFamily="34" charset="0"/>
                          <a:ea typeface="+mn-ea"/>
                          <a:cs typeface="+mn-cs"/>
                        </a:rPr>
                        <a:t>4500</a:t>
                      </a:r>
                      <a:endParaRPr lang="nl-NL" sz="1600" dirty="0">
                        <a:latin typeface="Abadi ExtraLight" panose="020B0204020104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600" dirty="0">
                          <a:latin typeface="Abadi ExtraLight" panose="020B0204020104020204" pitchFamily="34" charset="0"/>
                        </a:rPr>
                        <a:t>Wachten op toestemming buren.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10570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600" dirty="0">
                          <a:latin typeface="Abadi ExtraLight" panose="020B0204020104020204" pitchFamily="34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600" dirty="0">
                          <a:latin typeface="Abadi ExtraLight" panose="020B0204020104020204" pitchFamily="34" charset="0"/>
                        </a:rPr>
                        <a:t>Achtertuin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dirty="0">
                          <a:solidFill>
                            <a:schemeClr val="tx1"/>
                          </a:solidFill>
                          <a:latin typeface="Abadi ExtraLight" panose="020F0502020204030204" pitchFamily="34" charset="0"/>
                          <a:ea typeface="+mn-ea"/>
                          <a:cs typeface="+mn-cs"/>
                        </a:rPr>
                        <a:t>±</a:t>
                      </a:r>
                      <a:r>
                        <a:rPr lang="nl-NL" sz="1600" noProof="0" dirty="0">
                          <a:solidFill>
                            <a:schemeClr val="tx1"/>
                          </a:solidFill>
                          <a:latin typeface="Abadi ExtraLight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1600" dirty="0">
                          <a:solidFill>
                            <a:schemeClr val="tx1"/>
                          </a:solidFill>
                          <a:latin typeface="Abadi ExtraLight" panose="020F0502020204030204" pitchFamily="34" charset="0"/>
                        </a:rPr>
                        <a:t>€</a:t>
                      </a:r>
                      <a:r>
                        <a:rPr lang="nl-NL" sz="1600" noProof="0" dirty="0">
                          <a:solidFill>
                            <a:schemeClr val="tx1"/>
                          </a:solidFill>
                          <a:latin typeface="Abadi ExtraLight" panose="020F0502020204030204" pitchFamily="34" charset="0"/>
                          <a:ea typeface="+mn-ea"/>
                          <a:cs typeface="+mn-cs"/>
                        </a:rPr>
                        <a:t>3000</a:t>
                      </a:r>
                      <a:endParaRPr lang="nl-NL" sz="1600" dirty="0">
                        <a:latin typeface="Abadi ExtraLight" panose="020B0204020104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600" dirty="0">
                          <a:latin typeface="Abadi ExtraLight" panose="020B0204020104020204" pitchFamily="34" charset="0"/>
                        </a:rPr>
                        <a:t>Nog geen akkoord.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62863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600" dirty="0">
                          <a:latin typeface="Abadi ExtraLight" panose="020B0204020104020204" pitchFamily="34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600" dirty="0">
                          <a:latin typeface="Abadi ExtraLight" panose="020B0204020104020204" pitchFamily="34" charset="0"/>
                        </a:rPr>
                        <a:t>Achtertuin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dirty="0">
                          <a:solidFill>
                            <a:schemeClr val="tx1"/>
                          </a:solidFill>
                          <a:latin typeface="Abadi ExtraLight" panose="020F0502020204030204" pitchFamily="34" charset="0"/>
                          <a:ea typeface="+mn-ea"/>
                          <a:cs typeface="+mn-cs"/>
                        </a:rPr>
                        <a:t>±</a:t>
                      </a:r>
                      <a:r>
                        <a:rPr lang="nl-NL" sz="1600" noProof="0" dirty="0">
                          <a:solidFill>
                            <a:schemeClr val="tx1"/>
                          </a:solidFill>
                          <a:latin typeface="Abadi ExtraLight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1600" dirty="0">
                          <a:solidFill>
                            <a:schemeClr val="tx1"/>
                          </a:solidFill>
                          <a:latin typeface="Abadi ExtraLight" panose="020F0502020204030204" pitchFamily="34" charset="0"/>
                        </a:rPr>
                        <a:t>€</a:t>
                      </a:r>
                      <a:r>
                        <a:rPr lang="nl-NL" sz="1600" noProof="0" dirty="0">
                          <a:solidFill>
                            <a:schemeClr val="tx1"/>
                          </a:solidFill>
                          <a:latin typeface="Abadi ExtraLight" panose="020F0502020204030204" pitchFamily="34" charset="0"/>
                          <a:ea typeface="+mn-ea"/>
                          <a:cs typeface="+mn-cs"/>
                        </a:rPr>
                        <a:t>2700</a:t>
                      </a:r>
                      <a:endParaRPr lang="nl-NL" sz="1600" dirty="0">
                        <a:latin typeface="Abadi ExtraLight" panose="020B0204020104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600" dirty="0">
                          <a:latin typeface="Abadi ExtraLight" panose="020B0204020104020204" pitchFamily="34" charset="0"/>
                        </a:rPr>
                        <a:t>Nog geen akkoord.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0667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600" dirty="0">
                          <a:latin typeface="Abadi ExtraLight" panose="020B0204020104020204" pitchFamily="34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600" dirty="0">
                          <a:latin typeface="Abadi ExtraLight" panose="020B0204020104020204" pitchFamily="34" charset="0"/>
                        </a:rPr>
                        <a:t>Achtertuin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dirty="0">
                          <a:solidFill>
                            <a:schemeClr val="tx1"/>
                          </a:solidFill>
                          <a:latin typeface="Abadi ExtraLight" panose="020F0502020204030204" pitchFamily="34" charset="0"/>
                          <a:ea typeface="+mn-ea"/>
                          <a:cs typeface="+mn-cs"/>
                        </a:rPr>
                        <a:t>±</a:t>
                      </a:r>
                      <a:r>
                        <a:rPr lang="nl-NL" sz="1600" noProof="0" dirty="0">
                          <a:solidFill>
                            <a:schemeClr val="tx1"/>
                          </a:solidFill>
                          <a:latin typeface="Abadi ExtraLight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1600" dirty="0">
                          <a:solidFill>
                            <a:schemeClr val="tx1"/>
                          </a:solidFill>
                          <a:latin typeface="Abadi ExtraLight" panose="020F0502020204030204" pitchFamily="34" charset="0"/>
                        </a:rPr>
                        <a:t>€</a:t>
                      </a:r>
                      <a:r>
                        <a:rPr lang="nl-NL" sz="1600" noProof="0" dirty="0">
                          <a:solidFill>
                            <a:schemeClr val="tx1"/>
                          </a:solidFill>
                          <a:latin typeface="Abadi ExtraLight" panose="020F0502020204030204" pitchFamily="34" charset="0"/>
                          <a:ea typeface="+mn-ea"/>
                          <a:cs typeface="+mn-cs"/>
                        </a:rPr>
                        <a:t>8500</a:t>
                      </a:r>
                      <a:endParaRPr lang="nl-NL" sz="1600" dirty="0">
                        <a:latin typeface="Abadi ExtraLight" panose="020B0204020104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600" dirty="0">
                          <a:latin typeface="Abadi ExtraLight" panose="020B0204020104020204" pitchFamily="34" charset="0"/>
                        </a:rPr>
                        <a:t>Nog </a:t>
                      </a:r>
                      <a:r>
                        <a:rPr lang="nl-NL" sz="1600">
                          <a:latin typeface="Abadi ExtraLight" panose="020B0204020104020204" pitchFamily="34" charset="0"/>
                        </a:rPr>
                        <a:t>geen akkoord.</a:t>
                      </a:r>
                      <a:endParaRPr lang="nl-NL" sz="1600" dirty="0">
                        <a:latin typeface="Abadi ExtraLight" panose="020B0204020104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01599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2885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AE9223-C398-57AF-A0F8-E456763A2B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3623DB93-A48F-12C6-9792-7BB1A6123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l-NL" sz="3200" b="0" dirty="0"/>
              <a:t>VOORTGANG (2/2)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0572D51-CE2E-A57D-94D4-E7F5F19E62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1985"/>
            <a:ext cx="10515600" cy="4045677"/>
          </a:xfrm>
        </p:spPr>
        <p:txBody>
          <a:bodyPr>
            <a:normAutofit/>
          </a:bodyPr>
          <a:lstStyle/>
          <a:p>
            <a:r>
              <a:rPr lang="nl-NL" sz="2000" dirty="0">
                <a:solidFill>
                  <a:schemeClr val="tx1"/>
                </a:solidFill>
                <a:latin typeface="Abadi ExtraLight" panose="020F0502020204030204" pitchFamily="34" charset="0"/>
              </a:rPr>
              <a:t>De gemeente heeft de volgende acties in werking gezet:</a:t>
            </a:r>
          </a:p>
          <a:p>
            <a:endParaRPr lang="nl-NL" sz="1800" dirty="0">
              <a:solidFill>
                <a:schemeClr val="tx1"/>
              </a:solidFill>
              <a:latin typeface="Abadi ExtraLight" panose="020F0502020204030204" pitchFamily="34" charset="0"/>
            </a:endParaRPr>
          </a:p>
          <a:p>
            <a:pPr lvl="1"/>
            <a:r>
              <a:rPr lang="nl-NL" sz="1600" dirty="0">
                <a:solidFill>
                  <a:schemeClr val="tx1"/>
                </a:solidFill>
                <a:latin typeface="Abadi ExtraLight" panose="020F0502020204030204" pitchFamily="34" charset="0"/>
              </a:rPr>
              <a:t>Een aannemer is per 09-09-2025 begonnen met het verwijderen van </a:t>
            </a:r>
            <a:r>
              <a:rPr lang="nl-NL" sz="1600" b="1" dirty="0">
                <a:solidFill>
                  <a:schemeClr val="tx1"/>
                </a:solidFill>
                <a:latin typeface="Abadi ExtraLight" panose="020F0502020204030204" pitchFamily="34" charset="0"/>
              </a:rPr>
              <a:t>8 drain-verstoppingen </a:t>
            </a:r>
            <a:r>
              <a:rPr lang="nl-NL" sz="1600" dirty="0">
                <a:solidFill>
                  <a:schemeClr val="tx1"/>
                </a:solidFill>
                <a:latin typeface="Abadi ExtraLight" panose="020F0502020204030204" pitchFamily="34" charset="0"/>
              </a:rPr>
              <a:t>nabij de Tonny van Leeuwenlaan.</a:t>
            </a:r>
          </a:p>
          <a:p>
            <a:pPr lvl="1"/>
            <a:r>
              <a:rPr lang="nl-NL" sz="1600" dirty="0">
                <a:solidFill>
                  <a:schemeClr val="tx1"/>
                </a:solidFill>
                <a:latin typeface="Abadi ExtraLight" panose="020F0502020204030204" pitchFamily="34" charset="0"/>
              </a:rPr>
              <a:t>De komende tijd zal dit in de </a:t>
            </a:r>
            <a:r>
              <a:rPr lang="nl-NL" sz="1600" b="1" dirty="0">
                <a:solidFill>
                  <a:schemeClr val="tx1"/>
                </a:solidFill>
                <a:latin typeface="Abadi ExtraLight" panose="020F0502020204030204" pitchFamily="34" charset="0"/>
              </a:rPr>
              <a:t>gehele wijk Van Starkenborgh </a:t>
            </a:r>
            <a:r>
              <a:rPr lang="nl-NL" sz="1600" dirty="0">
                <a:solidFill>
                  <a:schemeClr val="tx1"/>
                </a:solidFill>
                <a:latin typeface="Abadi ExtraLight" panose="020F0502020204030204" pitchFamily="34" charset="0"/>
              </a:rPr>
              <a:t>gebeuren, in aanvulling op de plaatsing van diverse extra drainageputten.</a:t>
            </a:r>
          </a:p>
          <a:p>
            <a:pPr lvl="1"/>
            <a:r>
              <a:rPr lang="nl-NL" sz="1600" dirty="0">
                <a:solidFill>
                  <a:schemeClr val="tx1"/>
                </a:solidFill>
                <a:latin typeface="Abadi ExtraLight" panose="020F0502020204030204" pitchFamily="34" charset="0"/>
              </a:rPr>
              <a:t>Jaarlijks onderhoud aangescherpt (driejarig; cyclisch).</a:t>
            </a:r>
          </a:p>
          <a:p>
            <a:pPr lvl="1"/>
            <a:r>
              <a:rPr lang="nl-NL" sz="1600" dirty="0">
                <a:solidFill>
                  <a:schemeClr val="tx1"/>
                </a:solidFill>
                <a:latin typeface="Abadi ExtraLight" panose="020F0502020204030204" pitchFamily="34" charset="0"/>
              </a:rPr>
              <a:t>Antea Group gevraagd om inhoudelijk vanuit hun expertise mee te kijken met de plannen van de aannemer.</a:t>
            </a:r>
          </a:p>
          <a:p>
            <a:pPr lvl="1"/>
            <a:r>
              <a:rPr lang="nl-NL" sz="1600" dirty="0">
                <a:solidFill>
                  <a:schemeClr val="tx1"/>
                </a:solidFill>
                <a:latin typeface="Abadi ExtraLight" panose="020F0502020204030204" pitchFamily="34" charset="0"/>
              </a:rPr>
              <a:t>Ook het in te toekomst </a:t>
            </a:r>
            <a:r>
              <a:rPr lang="nl-NL" sz="1600" b="1" dirty="0">
                <a:solidFill>
                  <a:schemeClr val="tx1"/>
                </a:solidFill>
                <a:latin typeface="Abadi ExtraLight" panose="020F0502020204030204" pitchFamily="34" charset="0"/>
              </a:rPr>
              <a:t>blijven monitoren</a:t>
            </a:r>
            <a:r>
              <a:rPr lang="nl-NL" sz="1600" dirty="0">
                <a:solidFill>
                  <a:schemeClr val="tx1"/>
                </a:solidFill>
                <a:latin typeface="Abadi ExtraLight" panose="020F0502020204030204" pitchFamily="34" charset="0"/>
              </a:rPr>
              <a:t> van de peilbuizen en hun uitlezingen.</a:t>
            </a:r>
          </a:p>
          <a:p>
            <a:endParaRPr kumimoji="0" lang="nl-NL" sz="18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badi ExtraLight" panose="020F0502020204030204" pitchFamily="34" charset="0"/>
              <a:ea typeface="+mn-ea"/>
              <a:cs typeface="+mn-cs"/>
            </a:endParaRPr>
          </a:p>
          <a:p>
            <a:pPr lvl="2"/>
            <a:endParaRPr lang="nl-NL" sz="400" dirty="0">
              <a:solidFill>
                <a:schemeClr val="tx1"/>
              </a:solidFill>
              <a:latin typeface="Abadi ExtraLight" panose="020F0502020204030204" pitchFamily="34" charset="0"/>
            </a:endParaRPr>
          </a:p>
          <a:p>
            <a:pPr marL="457200" lvl="1" indent="0">
              <a:buNone/>
            </a:pPr>
            <a:endParaRPr lang="nl-NL" sz="1600" dirty="0">
              <a:solidFill>
                <a:schemeClr val="tx1"/>
              </a:solidFill>
              <a:latin typeface="Abadi ExtraLight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251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07FB92-948C-0B1E-C100-FCA62C7767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D583DC02-5B8E-00EB-5726-112A740C7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l-NL" sz="3200" b="0" dirty="0"/>
              <a:t>VERVOLG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6EAD288-BF54-B9E3-C079-AF20A83F49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1985"/>
            <a:ext cx="10515600" cy="4045677"/>
          </a:xfrm>
        </p:spPr>
        <p:txBody>
          <a:bodyPr>
            <a:normAutofit/>
          </a:bodyPr>
          <a:lstStyle/>
          <a:p>
            <a:r>
              <a:rPr lang="nl-NL" sz="2000" dirty="0">
                <a:solidFill>
                  <a:schemeClr val="tx1"/>
                </a:solidFill>
                <a:latin typeface="Abadi ExtraLight" panose="020F0502020204030204" pitchFamily="34" charset="0"/>
              </a:rPr>
              <a:t>De gemeente betaalt het PVC drainagemateriaal en de hulpstukken voor bewoners.</a:t>
            </a:r>
            <a:endParaRPr lang="nl-NL" sz="1800" dirty="0">
              <a:solidFill>
                <a:schemeClr val="tx1"/>
              </a:solidFill>
              <a:latin typeface="Abadi ExtraLight" panose="020F0502020204030204" pitchFamily="34" charset="0"/>
            </a:endParaRPr>
          </a:p>
          <a:p>
            <a:r>
              <a:rPr lang="nl-NL" sz="2000" dirty="0">
                <a:solidFill>
                  <a:schemeClr val="tx1"/>
                </a:solidFill>
                <a:latin typeface="Abadi ExtraLight" panose="020F0502020204030204" pitchFamily="34" charset="0"/>
              </a:rPr>
              <a:t>Er ligt een intekenlijst op tafel voor de bewoners die hier gebruik van zouden willen maken.</a:t>
            </a:r>
          </a:p>
          <a:p>
            <a:pPr lvl="1"/>
            <a:r>
              <a:rPr lang="nl-NL" sz="1800" dirty="0">
                <a:solidFill>
                  <a:schemeClr val="tx1"/>
                </a:solidFill>
                <a:latin typeface="Abadi ExtraLight" panose="020F0502020204030204" pitchFamily="34" charset="0"/>
              </a:rPr>
              <a:t>Wees u er van bewust dat dit de komende jaren prijziger kan worden.</a:t>
            </a:r>
          </a:p>
          <a:p>
            <a:pPr lvl="1"/>
            <a:r>
              <a:rPr lang="nl-NL" sz="1800" dirty="0">
                <a:solidFill>
                  <a:schemeClr val="tx1"/>
                </a:solidFill>
                <a:latin typeface="Abadi ExtraLight" panose="020F0502020204030204" pitchFamily="34" charset="0"/>
              </a:rPr>
              <a:t>Bedenktijd van 1-2 maanden.</a:t>
            </a:r>
          </a:p>
          <a:p>
            <a:endParaRPr lang="nl-NL" sz="2000" dirty="0">
              <a:solidFill>
                <a:schemeClr val="tx1"/>
              </a:solidFill>
              <a:latin typeface="Abadi ExtraLight" panose="020F0502020204030204" pitchFamily="34" charset="0"/>
            </a:endParaRPr>
          </a:p>
          <a:p>
            <a:endParaRPr lang="nl-NL" sz="1600" dirty="0">
              <a:solidFill>
                <a:schemeClr val="tx1"/>
              </a:solidFill>
              <a:latin typeface="Abadi ExtraLight" panose="020F0502020204030204" pitchFamily="34" charset="0"/>
            </a:endParaRPr>
          </a:p>
          <a:p>
            <a:endParaRPr kumimoji="0" lang="nl-NL" sz="18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badi ExtraLight" panose="020F0502020204030204" pitchFamily="34" charset="0"/>
              <a:ea typeface="+mn-ea"/>
              <a:cs typeface="+mn-cs"/>
            </a:endParaRPr>
          </a:p>
          <a:p>
            <a:pPr lvl="2"/>
            <a:endParaRPr lang="nl-NL" sz="400" dirty="0">
              <a:solidFill>
                <a:schemeClr val="tx1"/>
              </a:solidFill>
              <a:latin typeface="Abadi ExtraLight" panose="020F0502020204030204" pitchFamily="34" charset="0"/>
            </a:endParaRPr>
          </a:p>
          <a:p>
            <a:pPr marL="457200" lvl="1" indent="0">
              <a:buNone/>
            </a:pPr>
            <a:endParaRPr lang="nl-NL" sz="1600" dirty="0">
              <a:solidFill>
                <a:schemeClr val="tx1"/>
              </a:solidFill>
              <a:latin typeface="Abadi ExtraLight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761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3BDA1E89-EC92-313B-85C2-437177EE9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690" y="2766218"/>
            <a:ext cx="6332620" cy="1325563"/>
          </a:xfrm>
        </p:spPr>
        <p:txBody>
          <a:bodyPr>
            <a:normAutofit/>
          </a:bodyPr>
          <a:lstStyle/>
          <a:p>
            <a:r>
              <a:rPr lang="nl-NL" b="0" dirty="0"/>
              <a:t>ZIJN ER VRAGEN VOORAF?</a:t>
            </a:r>
          </a:p>
        </p:txBody>
      </p:sp>
    </p:spTree>
    <p:extLst>
      <p:ext uri="{BB962C8B-B14F-4D97-AF65-F5344CB8AC3E}">
        <p14:creationId xmlns:p14="http://schemas.microsoft.com/office/powerpoint/2010/main" val="381806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6DC88E-37B0-49B2-937A-60FFA4BA8A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14DCCC15-53FD-7751-8740-F23307041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l-NL" sz="3200" b="0" dirty="0"/>
              <a:t>TERUGBLIK TIJDLIJN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2ED9F3C-E43E-E9DA-4C7C-8B10F1CBCC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1986"/>
            <a:ext cx="10515600" cy="3624572"/>
          </a:xfrm>
        </p:spPr>
        <p:txBody>
          <a:bodyPr>
            <a:normAutofit/>
          </a:bodyPr>
          <a:lstStyle/>
          <a:p>
            <a:r>
              <a:rPr lang="nl-NL" sz="2000" dirty="0">
                <a:solidFill>
                  <a:schemeClr val="tx1"/>
                </a:solidFill>
                <a:latin typeface="Abadi ExtraLight" panose="020B0204020104020204" pitchFamily="34" charset="0"/>
              </a:rPr>
              <a:t>Eind 2022	Start onderzoek (grond)watersituatie in de wijken Van Starkenborgh en De Hunze.</a:t>
            </a:r>
          </a:p>
          <a:p>
            <a:r>
              <a:rPr lang="nl-NL" sz="2000" noProof="0" dirty="0">
                <a:solidFill>
                  <a:schemeClr val="tx1"/>
                </a:solidFill>
                <a:latin typeface="Abadi ExtraLight" panose="020B0204020104020204" pitchFamily="34" charset="0"/>
                <a:ea typeface="+mn-ea"/>
                <a:cs typeface="+mn-cs"/>
              </a:rPr>
              <a:t>11-04-2023	Notitie van het onderzoek overhandigd aan de gemeente.</a:t>
            </a:r>
          </a:p>
          <a:p>
            <a:r>
              <a:rPr kumimoji="0" lang="nl-NL" sz="200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badi ExtraLight" panose="020B0204020104020204" pitchFamily="34" charset="0"/>
                <a:ea typeface="+mn-ea"/>
                <a:cs typeface="+mn-cs"/>
              </a:rPr>
              <a:t>20-04-2023	Onderzoeksresultaten</a:t>
            </a:r>
            <a:r>
              <a:rPr kumimoji="0" lang="nl-NL" sz="200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badi ExtraLight" panose="020B0204020104020204" pitchFamily="34" charset="0"/>
                <a:ea typeface="+mn-ea"/>
                <a:cs typeface="+mn-cs"/>
              </a:rPr>
              <a:t> aan de bewoners gepresenteerd.</a:t>
            </a:r>
          </a:p>
          <a:p>
            <a:r>
              <a:rPr lang="nl-NL" sz="2000" dirty="0">
                <a:solidFill>
                  <a:schemeClr val="tx1"/>
                </a:solidFill>
                <a:latin typeface="Abadi ExtraLight" panose="020B0204020104020204" pitchFamily="34" charset="0"/>
                <a:ea typeface="+mn-ea"/>
                <a:cs typeface="+mn-cs"/>
              </a:rPr>
              <a:t>Begin 2024	Start verdiepend onderzoek grondwatersituatie </a:t>
            </a:r>
            <a:r>
              <a:rPr lang="nl-NL" sz="2000" dirty="0">
                <a:solidFill>
                  <a:schemeClr val="tx1"/>
                </a:solidFill>
                <a:latin typeface="Abadi ExtraLight" panose="020B0204020104020204" pitchFamily="34" charset="0"/>
              </a:rPr>
              <a:t>(o.a. analyse peilbuizen)</a:t>
            </a:r>
            <a:r>
              <a:rPr lang="nl-NL" sz="2000" dirty="0">
                <a:solidFill>
                  <a:schemeClr val="tx1"/>
                </a:solidFill>
                <a:latin typeface="Abadi ExtraLight" panose="020B0204020104020204" pitchFamily="34" charset="0"/>
                <a:ea typeface="+mn-ea"/>
                <a:cs typeface="+mn-cs"/>
              </a:rPr>
              <a:t>.</a:t>
            </a:r>
          </a:p>
          <a:p>
            <a:r>
              <a:rPr kumimoji="0" lang="nl-NL" sz="200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badi ExtraLight" panose="020B0204020104020204" pitchFamily="34" charset="0"/>
                <a:ea typeface="+mn-ea"/>
                <a:cs typeface="+mn-cs"/>
              </a:rPr>
              <a:t>18-04-2025	Presentatie conceptversie op de bewonersavond.</a:t>
            </a:r>
          </a:p>
          <a:p>
            <a:r>
              <a:rPr lang="nl-NL" sz="2000" baseline="0" noProof="0" dirty="0">
                <a:solidFill>
                  <a:schemeClr val="tx1"/>
                </a:solidFill>
                <a:latin typeface="Abadi ExtraLight" panose="020B0204020104020204" pitchFamily="34" charset="0"/>
                <a:ea typeface="+mn-ea"/>
                <a:cs typeface="+mn-cs"/>
              </a:rPr>
              <a:t>24-05-2024</a:t>
            </a:r>
            <a:r>
              <a:rPr lang="nl-NL" sz="2000" dirty="0">
                <a:solidFill>
                  <a:schemeClr val="tx1"/>
                </a:solidFill>
                <a:latin typeface="Abadi ExtraLight" panose="020B0204020104020204" pitchFamily="34" charset="0"/>
                <a:ea typeface="+mn-ea"/>
                <a:cs typeface="+mn-cs"/>
              </a:rPr>
              <a:t>	Verdiepend onderzoek overhandigd aan de gemeente.</a:t>
            </a:r>
          </a:p>
          <a:p>
            <a:r>
              <a:rPr lang="nl-NL" sz="2000" dirty="0">
                <a:solidFill>
                  <a:schemeClr val="tx1"/>
                </a:solidFill>
                <a:latin typeface="Abadi ExtraLight" panose="020B0204020104020204" pitchFamily="34" charset="0"/>
                <a:ea typeface="+mn-ea"/>
                <a:cs typeface="+mn-cs"/>
              </a:rPr>
              <a:t>13-06-2025	Aanvulling analyse peilbuizennetwerk </a:t>
            </a:r>
            <a:r>
              <a:rPr lang="nl-NL" sz="2000">
                <a:solidFill>
                  <a:schemeClr val="tx1"/>
                </a:solidFill>
                <a:latin typeface="Abadi ExtraLight" panose="020B0204020104020204" pitchFamily="34" charset="0"/>
                <a:ea typeface="+mn-ea"/>
                <a:cs typeface="+mn-cs"/>
              </a:rPr>
              <a:t>overhandigd aan de gemeente.</a:t>
            </a:r>
            <a:endParaRPr lang="nl-NL" sz="400" dirty="0">
              <a:solidFill>
                <a:schemeClr val="accent6">
                  <a:lumMod val="75000"/>
                </a:schemeClr>
              </a:solidFill>
              <a:latin typeface="Abadi ExtraLight" panose="020B0204020104020204" pitchFamily="34" charset="0"/>
            </a:endParaRPr>
          </a:p>
          <a:p>
            <a:pPr lvl="1"/>
            <a:endParaRPr lang="nl-NL" sz="1600" dirty="0">
              <a:solidFill>
                <a:srgbClr val="FF0000"/>
              </a:solidFill>
              <a:latin typeface="Abadi ExtraLight" panose="020B0204020104020204" pitchFamily="34" charset="0"/>
            </a:endParaRPr>
          </a:p>
          <a:p>
            <a:pPr lvl="1"/>
            <a:endParaRPr lang="nl-NL" sz="1600" dirty="0">
              <a:solidFill>
                <a:srgbClr val="FF0000"/>
              </a:solidFill>
              <a:latin typeface="Abadi ExtraLight" panose="020B0204020104020204" pitchFamily="34" charset="0"/>
            </a:endParaRPr>
          </a:p>
          <a:p>
            <a:pPr lvl="2"/>
            <a:endParaRPr lang="nl-NL" sz="1200" dirty="0">
              <a:solidFill>
                <a:srgbClr val="FF0000"/>
              </a:solidFill>
              <a:latin typeface="Abadi ExtraLight" panose="020B02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90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87A3A6-3A90-383E-62C1-434B40797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dirty="0"/>
              <a:t>INTERACTIE REGEN EN OPP.WATER</a:t>
            </a:r>
          </a:p>
        </p:txBody>
      </p:sp>
      <p:pic>
        <p:nvPicPr>
          <p:cNvPr id="4" name="Picture 2" descr="Regen - Natuurfotografie">
            <a:extLst>
              <a:ext uri="{FF2B5EF4-FFF2-40B4-BE49-F238E27FC236}">
                <a16:creationId xmlns:a16="http://schemas.microsoft.com/office/drawing/2014/main" id="{16D81C45-6211-AA38-22D3-47E23C6317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45" y="3315452"/>
            <a:ext cx="2169555" cy="1447077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Rechte verbindingslijn met pijl 5">
            <a:extLst>
              <a:ext uri="{FF2B5EF4-FFF2-40B4-BE49-F238E27FC236}">
                <a16:creationId xmlns:a16="http://schemas.microsoft.com/office/drawing/2014/main" id="{7A0A64F2-C20F-C560-21C3-EC16DFB3800A}"/>
              </a:ext>
            </a:extLst>
          </p:cNvPr>
          <p:cNvCxnSpPr/>
          <p:nvPr/>
        </p:nvCxnSpPr>
        <p:spPr>
          <a:xfrm>
            <a:off x="3183875" y="4503946"/>
            <a:ext cx="528809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16" descr="Oppervlaktewater">
            <a:extLst>
              <a:ext uri="{FF2B5EF4-FFF2-40B4-BE49-F238E27FC236}">
                <a16:creationId xmlns:a16="http://schemas.microsoft.com/office/drawing/2014/main" id="{DF082AC6-9A43-3AD6-DFB4-175C43BD70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8978" y="3260497"/>
            <a:ext cx="2745588" cy="1825885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DA1703DF-4F10-FBEF-FBED-52DD6285EA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923" y="2702934"/>
            <a:ext cx="4527932" cy="153631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Wolk 10">
            <a:extLst>
              <a:ext uri="{FF2B5EF4-FFF2-40B4-BE49-F238E27FC236}">
                <a16:creationId xmlns:a16="http://schemas.microsoft.com/office/drawing/2014/main" id="{4C023A19-A049-B989-B7ED-393BDDAC357C}"/>
              </a:ext>
            </a:extLst>
          </p:cNvPr>
          <p:cNvSpPr/>
          <p:nvPr/>
        </p:nvSpPr>
        <p:spPr>
          <a:xfrm>
            <a:off x="5029199" y="2253216"/>
            <a:ext cx="1046603" cy="534564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Wolk 11">
            <a:extLst>
              <a:ext uri="{FF2B5EF4-FFF2-40B4-BE49-F238E27FC236}">
                <a16:creationId xmlns:a16="http://schemas.microsoft.com/office/drawing/2014/main" id="{3A375745-35FC-3EC6-AA91-327F1D2076F6}"/>
              </a:ext>
            </a:extLst>
          </p:cNvPr>
          <p:cNvSpPr/>
          <p:nvPr/>
        </p:nvSpPr>
        <p:spPr>
          <a:xfrm>
            <a:off x="5805889" y="2107376"/>
            <a:ext cx="1046603" cy="534564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4" name="Rechte verbindingslijn met pijl 13">
            <a:extLst>
              <a:ext uri="{FF2B5EF4-FFF2-40B4-BE49-F238E27FC236}">
                <a16:creationId xmlns:a16="http://schemas.microsoft.com/office/drawing/2014/main" id="{1AF724BF-55B7-CCD1-0112-DBEA305373BD}"/>
              </a:ext>
            </a:extLst>
          </p:cNvPr>
          <p:cNvCxnSpPr/>
          <p:nvPr/>
        </p:nvCxnSpPr>
        <p:spPr>
          <a:xfrm>
            <a:off x="6341768" y="3228451"/>
            <a:ext cx="1021448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met pijl 14">
            <a:extLst>
              <a:ext uri="{FF2B5EF4-FFF2-40B4-BE49-F238E27FC236}">
                <a16:creationId xmlns:a16="http://schemas.microsoft.com/office/drawing/2014/main" id="{8A437336-7B9A-33A7-A823-A5B9F1D5FAD8}"/>
              </a:ext>
            </a:extLst>
          </p:cNvPr>
          <p:cNvCxnSpPr>
            <a:cxnSpLocks/>
          </p:cNvCxnSpPr>
          <p:nvPr/>
        </p:nvCxnSpPr>
        <p:spPr>
          <a:xfrm flipH="1">
            <a:off x="4303370" y="3228451"/>
            <a:ext cx="1021448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el 1">
            <a:extLst>
              <a:ext uri="{FF2B5EF4-FFF2-40B4-BE49-F238E27FC236}">
                <a16:creationId xmlns:a16="http://schemas.microsoft.com/office/drawing/2014/main" id="{5C2BE765-A9A8-B476-B1FF-5C32D4BDA9FB}"/>
              </a:ext>
            </a:extLst>
          </p:cNvPr>
          <p:cNvSpPr txBox="1">
            <a:spLocks/>
          </p:cNvSpPr>
          <p:nvPr/>
        </p:nvSpPr>
        <p:spPr>
          <a:xfrm>
            <a:off x="4009525" y="4503946"/>
            <a:ext cx="3636796" cy="9632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689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000" dirty="0"/>
              <a:t>ONTWATERING!</a:t>
            </a:r>
          </a:p>
        </p:txBody>
      </p:sp>
    </p:spTree>
    <p:extLst>
      <p:ext uri="{BB962C8B-B14F-4D97-AF65-F5344CB8AC3E}">
        <p14:creationId xmlns:p14="http://schemas.microsoft.com/office/powerpoint/2010/main" val="4189076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6AC755D-5ED0-33D3-C472-26F114E192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>
            <a:normAutofit/>
          </a:bodyPr>
          <a:lstStyle/>
          <a:p>
            <a:r>
              <a:rPr lang="nl-NL" sz="2400" dirty="0">
                <a:latin typeface="+mj-lt"/>
              </a:rPr>
              <a:t>Impact peilverhoging (11 04 2023)</a:t>
            </a:r>
          </a:p>
          <a:p>
            <a:pPr lvl="1"/>
            <a:r>
              <a:rPr lang="nl-NL" sz="1600" dirty="0">
                <a:latin typeface="+mj-lt"/>
              </a:rPr>
              <a:t>Peilbuizennetwerk (8)</a:t>
            </a:r>
          </a:p>
          <a:p>
            <a:pPr lvl="1"/>
            <a:r>
              <a:rPr lang="nl-NL" sz="1600" dirty="0">
                <a:latin typeface="+mj-lt"/>
              </a:rPr>
              <a:t>Beheer en onderhoud drainagesysteem</a:t>
            </a:r>
          </a:p>
          <a:p>
            <a:pPr lvl="1"/>
            <a:r>
              <a:rPr lang="nl-NL" sz="1600" dirty="0">
                <a:latin typeface="+mj-lt"/>
              </a:rPr>
              <a:t>Klachtenbeeld bewoners</a:t>
            </a:r>
          </a:p>
          <a:p>
            <a:pPr lvl="1"/>
            <a:endParaRPr lang="nl-NL" dirty="0"/>
          </a:p>
          <a:p>
            <a:endParaRPr lang="nl-NL" sz="1800" dirty="0">
              <a:latin typeface="+mj-lt"/>
            </a:endParaRPr>
          </a:p>
          <a:p>
            <a:endParaRPr lang="nl-NL" sz="1800" dirty="0">
              <a:latin typeface="+mj-lt"/>
            </a:endParaRPr>
          </a:p>
        </p:txBody>
      </p:sp>
      <p:pic>
        <p:nvPicPr>
          <p:cNvPr id="4" name="Afbeelding 3" descr="Afbeelding met tekst, diagram, kaart, schermopname&#10;&#10;Automatisch gegenereerde beschrijving">
            <a:extLst>
              <a:ext uri="{FF2B5EF4-FFF2-40B4-BE49-F238E27FC236}">
                <a16:creationId xmlns:a16="http://schemas.microsoft.com/office/drawing/2014/main" id="{979B42C9-588B-3448-FF44-5888DD55FD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206" y="2970391"/>
            <a:ext cx="9300594" cy="2846356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184115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3CAEA1-8D49-1743-7135-CA9ECB36E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dirty="0"/>
              <a:t>WAT ZIJN DE KADERS?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0DFABE1-E228-1FD6-B02C-C7A9A6CAB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784679" cy="4351338"/>
          </a:xfrm>
        </p:spPr>
        <p:txBody>
          <a:bodyPr>
            <a:normAutofit lnSpcReduction="10000"/>
          </a:bodyPr>
          <a:lstStyle/>
          <a:p>
            <a:r>
              <a:rPr lang="nl-NL" sz="2000" dirty="0">
                <a:latin typeface="+mj-lt"/>
              </a:rPr>
              <a:t>Waterwet (Ww); Wet Milieubeheer (Wm)</a:t>
            </a:r>
          </a:p>
          <a:p>
            <a:pPr lvl="1"/>
            <a:r>
              <a:rPr lang="nl-NL" sz="1600" dirty="0">
                <a:latin typeface="+mj-lt"/>
              </a:rPr>
              <a:t>Omgevingswet (01 01 2024)</a:t>
            </a:r>
          </a:p>
          <a:p>
            <a:r>
              <a:rPr lang="nl-NL" sz="2000" dirty="0">
                <a:latin typeface="+mj-lt"/>
              </a:rPr>
              <a:t>GWRP 2020-2024</a:t>
            </a:r>
          </a:p>
          <a:p>
            <a:endParaRPr lang="nl-NL" sz="2000" dirty="0">
              <a:latin typeface="+mj-lt"/>
            </a:endParaRPr>
          </a:p>
          <a:p>
            <a:r>
              <a:rPr lang="nl-NL" sz="2000" dirty="0">
                <a:latin typeface="+mj-lt"/>
              </a:rPr>
              <a:t>Zorgplicht gemeente:</a:t>
            </a:r>
          </a:p>
          <a:p>
            <a:pPr lvl="1"/>
            <a:r>
              <a:rPr lang="nl-NL" sz="1600" dirty="0">
                <a:latin typeface="+mj-lt"/>
              </a:rPr>
              <a:t>Inzamelen en afvoeren afvalwater (Wm)</a:t>
            </a:r>
          </a:p>
          <a:p>
            <a:pPr lvl="1"/>
            <a:r>
              <a:rPr lang="nl-NL" sz="1600" dirty="0">
                <a:latin typeface="+mj-lt"/>
              </a:rPr>
              <a:t>Inzamelen en afvoeren regenwater (Ww)</a:t>
            </a:r>
          </a:p>
          <a:p>
            <a:pPr lvl="1"/>
            <a:r>
              <a:rPr lang="nl-NL" sz="1600" dirty="0">
                <a:latin typeface="+mj-lt"/>
              </a:rPr>
              <a:t>Voorkomen grondwateroverlast door afvoeren overtollig grondwater</a:t>
            </a:r>
          </a:p>
          <a:p>
            <a:pPr lvl="1"/>
            <a:endParaRPr lang="nl-NL" sz="1600" dirty="0">
              <a:latin typeface="+mj-lt"/>
            </a:endParaRPr>
          </a:p>
          <a:p>
            <a:pPr lvl="1"/>
            <a:r>
              <a:rPr lang="nl-NL" sz="1600" dirty="0">
                <a:latin typeface="+mj-lt"/>
              </a:rPr>
              <a:t>Beperken van structureel nadelige gevolgen van de grondwaterstand voor de bestemming v.d. grond.</a:t>
            </a:r>
          </a:p>
          <a:p>
            <a:pPr lvl="1"/>
            <a:r>
              <a:rPr lang="nl-NL" sz="1600" dirty="0">
                <a:latin typeface="+mj-lt"/>
              </a:rPr>
              <a:t>Beperken van overlast voor de omgeving (brede zin van het woord). 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4997B9C-05F7-F7BC-3368-774C2993AE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598" y="1690688"/>
            <a:ext cx="4150289" cy="4245188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102375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E0AAE74E-FC76-AF76-7773-C116394A4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l-NL" sz="4000" dirty="0"/>
              <a:t>UITWERKING KAVELDRAINAGE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2C70DFB-8694-25C0-9B6C-343DE75F9E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148" y="1498183"/>
            <a:ext cx="5553503" cy="4837478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</p:pic>
      <p:pic>
        <p:nvPicPr>
          <p:cNvPr id="3" name="Afbeelding 2" descr="Afbeelding met diagram, schermopname, Perceel, tekst&#10;&#10;Automatisch gegenereerde beschrijving">
            <a:extLst>
              <a:ext uri="{FF2B5EF4-FFF2-40B4-BE49-F238E27FC236}">
                <a16:creationId xmlns:a16="http://schemas.microsoft.com/office/drawing/2014/main" id="{4962A985-56DB-0484-57A2-B3083F5C04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78" y="1893682"/>
            <a:ext cx="11571945" cy="4046479"/>
          </a:xfrm>
          <a:prstGeom prst="rect">
            <a:avLst/>
          </a:prstGeom>
        </p:spPr>
      </p:pic>
      <p:pic>
        <p:nvPicPr>
          <p:cNvPr id="8" name="Afbeelding 7" descr="Afbeelding met diagram, schermopname, Perceel, lijn&#10;&#10;Automatisch gegenereerde beschrijving">
            <a:extLst>
              <a:ext uri="{FF2B5EF4-FFF2-40B4-BE49-F238E27FC236}">
                <a16:creationId xmlns:a16="http://schemas.microsoft.com/office/drawing/2014/main" id="{F9AE0B41-52F9-CB9A-BA7D-62CF6137F9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78" y="1884718"/>
            <a:ext cx="11556683" cy="404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875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AF6EC2-2616-7554-9BA8-B107087EE1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E3BB2311-89BE-C7E7-22EA-DB50AD0E2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l-NL" sz="3200" b="0" dirty="0"/>
              <a:t>ANALYSE (1/3) – TOT 04/2025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7B1480A-81C3-0C2C-A401-8CD9F8AFCF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249" y="1902640"/>
            <a:ext cx="9405502" cy="378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9429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D95F7690-3E0F-D3FD-646E-DB2C58E1BD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19EA79E5-0EBD-90EE-4866-B777ACC4B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l-NL" sz="3200" b="0" dirty="0"/>
              <a:t>ANALYSE (2/3) – TOT 04/2025</a:t>
            </a:r>
          </a:p>
        </p:txBody>
      </p:sp>
      <p:sp>
        <p:nvSpPr>
          <p:cNvPr id="2" name="Tijdelijke aanduiding voor inhoud 2">
            <a:extLst>
              <a:ext uri="{FF2B5EF4-FFF2-40B4-BE49-F238E27FC236}">
                <a16:creationId xmlns:a16="http://schemas.microsoft.com/office/drawing/2014/main" id="{989938BB-9136-98DD-307B-DEE9761E85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1986"/>
            <a:ext cx="10515600" cy="3624572"/>
          </a:xfrm>
        </p:spPr>
        <p:txBody>
          <a:bodyPr>
            <a:normAutofit/>
          </a:bodyPr>
          <a:lstStyle/>
          <a:p>
            <a:r>
              <a:rPr lang="nl-NL" sz="2000" dirty="0">
                <a:solidFill>
                  <a:schemeClr val="tx1"/>
                </a:solidFill>
                <a:latin typeface="Abadi ExtraLight" panose="020B0204020104020204" pitchFamily="34" charset="0"/>
              </a:rPr>
              <a:t>Op de locaties Van Loghemstraat 52 en Van Eesterenlaan 3 is er sprake van structureel te hoge grondwaterstanden. </a:t>
            </a:r>
          </a:p>
          <a:p>
            <a:r>
              <a:rPr lang="nl-NL" sz="2000" dirty="0">
                <a:solidFill>
                  <a:schemeClr val="tx1"/>
                </a:solidFill>
                <a:latin typeface="Abadi ExtraLight" panose="020B0204020104020204" pitchFamily="34" charset="0"/>
              </a:rPr>
              <a:t>Op de locaties Tonny van Leeuwenlaan 2 &amp; 39 is de reeks nog te kort om formeel te spreken van structureel te hoge grondwaterstanden (definitie-kwestie).</a:t>
            </a:r>
          </a:p>
          <a:p>
            <a:endParaRPr kumimoji="0" lang="nl-NL" sz="200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badi ExtraLight" panose="020B0204020104020204" pitchFamily="34" charset="0"/>
              <a:ea typeface="+mn-ea"/>
              <a:cs typeface="+mn-cs"/>
            </a:endParaRPr>
          </a:p>
          <a:p>
            <a:r>
              <a:rPr lang="nl-NL" sz="2000" dirty="0">
                <a:solidFill>
                  <a:schemeClr val="tx1"/>
                </a:solidFill>
                <a:latin typeface="Abadi ExtraLight" panose="020B0204020104020204" pitchFamily="34" charset="0"/>
                <a:ea typeface="+mn-ea"/>
                <a:cs typeface="+mn-cs"/>
              </a:rPr>
              <a:t>Aanvullende (grondwater)analyse is op 13 06 2025 aan de gemeente overhandigd in de vorm van een korte aanvullende memo.</a:t>
            </a:r>
            <a:endParaRPr kumimoji="0" lang="nl-NL" sz="200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badi ExtraLight" panose="020B0204020104020204" pitchFamily="34" charset="0"/>
              <a:ea typeface="+mn-ea"/>
              <a:cs typeface="+mn-cs"/>
            </a:endParaRPr>
          </a:p>
          <a:p>
            <a:pPr lvl="2"/>
            <a:endParaRPr lang="nl-NL" sz="400" dirty="0">
              <a:solidFill>
                <a:schemeClr val="accent6">
                  <a:lumMod val="75000"/>
                </a:schemeClr>
              </a:solidFill>
              <a:latin typeface="Abadi ExtraLight" panose="020B0204020104020204" pitchFamily="34" charset="0"/>
            </a:endParaRPr>
          </a:p>
          <a:p>
            <a:pPr lvl="1"/>
            <a:endParaRPr lang="nl-NL" sz="1600" dirty="0">
              <a:solidFill>
                <a:srgbClr val="FF0000"/>
              </a:solidFill>
              <a:latin typeface="Abadi ExtraLight" panose="020B0204020104020204" pitchFamily="34" charset="0"/>
            </a:endParaRPr>
          </a:p>
          <a:p>
            <a:pPr lvl="1"/>
            <a:endParaRPr lang="nl-NL" sz="1600" dirty="0">
              <a:solidFill>
                <a:srgbClr val="FF0000"/>
              </a:solidFill>
              <a:latin typeface="Abadi ExtraLight" panose="020B0204020104020204" pitchFamily="34" charset="0"/>
            </a:endParaRPr>
          </a:p>
          <a:p>
            <a:pPr lvl="2"/>
            <a:endParaRPr lang="nl-NL" sz="1200" dirty="0">
              <a:solidFill>
                <a:srgbClr val="FF0000"/>
              </a:solidFill>
              <a:latin typeface="Abadi ExtraLight" panose="020B02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406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THEMEVERSION" val="2"/>
  <p:tag name="EDBSDOCUMENTINFO" val="&lt;?xml version=&quot;1.0&quot; encoding=&quot;utf-16&quot;?&gt;&#10;&lt;documentinfo version=&quot;1.0&quot; projectname=&quot;anteagroup&quot; projectid=&quot;ecf0bacd-a70e-43d4-b850-645938c5c157&quot; pagemasterid=&quot;00000000-0000-0000-0000-000000000000&quot; documentid=&quot;726e49124d984cfd863589141c4f2c19&quot; profileid=&quot;00000000-0000-0000-0000-000000000000&quot; culture=&quot;nl-NL&quot;&gt;&#10;  &lt;content&gt;&#10;    &lt;document sourcepath=&quot;\PowerPoint\Presentatie Nederland&quot; sourceid=&quot;d96b7b86-155e-4311-841a-e27afb9631c0&quot;&gt;&#10;      &lt;variables&gt;&#10;        &lt;Datum&gt;15-10-2025 00:00:00&lt;/Datum&gt;&#10;        &lt;Projectnummer /&gt;&#10;        &lt;Project /&gt;&#10;        &lt;Betreft /&gt;&#10;        &lt;Titel&gt;Hunzeboord&lt;/Titel&gt;&#10;        &lt;Subtitel&gt;Follow-Up Grondwateradvies&lt;/Subtitel&gt;&#10;      &lt;/variables&gt;&#10;    &lt;/document&gt;&#10;  &lt;/content&gt;&#10;&lt;/documentinfo&gt;"/>
  <p:tag name="EDBSPATH" val="\PowerPoint\Presentatie Nederland"/>
  <p:tag name="EDBSFILENAME" val="251015--.pptx"/>
</p:tagLst>
</file>

<file path=ppt/theme/theme1.xml><?xml version="1.0" encoding="utf-8"?>
<a:theme xmlns:a="http://schemas.openxmlformats.org/drawingml/2006/main" name="Kantoorthema">
  <a:themeElements>
    <a:clrScheme name="AnteaGroup">
      <a:dk1>
        <a:sysClr val="windowText" lastClr="000000"/>
      </a:dk1>
      <a:lt1>
        <a:sysClr val="window" lastClr="FFFFFF"/>
      </a:lt1>
      <a:dk2>
        <a:srgbClr val="123D50"/>
      </a:dk2>
      <a:lt2>
        <a:srgbClr val="E7E6E6"/>
      </a:lt2>
      <a:accent1>
        <a:srgbClr val="00587C"/>
      </a:accent1>
      <a:accent2>
        <a:srgbClr val="669BB0"/>
      </a:accent2>
      <a:accent3>
        <a:srgbClr val="BFD5DE"/>
      </a:accent3>
      <a:accent4>
        <a:srgbClr val="E87722"/>
      </a:accent4>
      <a:accent5>
        <a:srgbClr val="6FA088"/>
      </a:accent5>
      <a:accent6>
        <a:srgbClr val="00ACF0"/>
      </a:accent6>
      <a:hlink>
        <a:srgbClr val="52ABD1"/>
      </a:hlink>
      <a:folHlink>
        <a:srgbClr val="26719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Nederlands gebruik.potx" id="{80561662-FE9D-4655-AC20-FC874AC1FCB1}" vid="{4A6EA668-BFE5-43A3-9B3E-B7E1024679B8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0c55440-f26b-43e0-8f3e-539a3d300ce7" xsi:nil="true"/>
    <lcf76f155ced4ddcb4097134ff3c332f xmlns="00d0f8e7-f2f8-4d81-b1e9-aac93ce4f4b4">
      <Terms xmlns="http://schemas.microsoft.com/office/infopath/2007/PartnerControls"/>
    </lcf76f155ced4ddcb4097134ff3c332f>
    <opmerking xmlns="00d0f8e7-f2f8-4d81-b1e9-aac93ce4f4b4" xsi:nil="true"/>
    <ProjectNumber xmlns="00d0f8e7-f2f8-4d81-b1e9-aac93ce4f4b4">0477453.100</ProjectNumber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366112A93A15479BF7D35F776A20AE" ma:contentTypeVersion="16" ma:contentTypeDescription="Create a new document." ma:contentTypeScope="" ma:versionID="d7f59f176581ac1d175df4bdd3ec1514">
  <xsd:schema xmlns:xsd="http://www.w3.org/2001/XMLSchema" xmlns:xs="http://www.w3.org/2001/XMLSchema" xmlns:p="http://schemas.microsoft.com/office/2006/metadata/properties" xmlns:ns2="00d0f8e7-f2f8-4d81-b1e9-aac93ce4f4b4" xmlns:ns3="70c55440-f26b-43e0-8f3e-539a3d300ce7" xmlns:ns4="c6a89ecb-8694-4fd3-a230-8de426da97de" targetNamespace="http://schemas.microsoft.com/office/2006/metadata/properties" ma:root="true" ma:fieldsID="8320d25c886daf76d8d5edd556334611" ns2:_="" ns3:_="" ns4:_="">
    <xsd:import namespace="00d0f8e7-f2f8-4d81-b1e9-aac93ce4f4b4"/>
    <xsd:import namespace="70c55440-f26b-43e0-8f3e-539a3d300ce7"/>
    <xsd:import namespace="c6a89ecb-8694-4fd3-a230-8de426da97de"/>
    <xsd:element name="properties">
      <xsd:complexType>
        <xsd:sequence>
          <xsd:element name="documentManagement">
            <xsd:complexType>
              <xsd:all>
                <xsd:element ref="ns2:ProjectNumber" minOccurs="0"/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4:SharedWithUsers" minOccurs="0"/>
                <xsd:element ref="ns4:SharedWithDetails" minOccurs="0"/>
                <xsd:element ref="ns2:opmerking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d0f8e7-f2f8-4d81-b1e9-aac93ce4f4b4" elementFormDefault="qualified">
    <xsd:import namespace="http://schemas.microsoft.com/office/2006/documentManagement/types"/>
    <xsd:import namespace="http://schemas.microsoft.com/office/infopath/2007/PartnerControls"/>
    <xsd:element name="ProjectNumber" ma:index="8" nillable="true" ma:displayName="Projectnummer" ma:default="0477453.100" ma:internalName="ProjectNumber">
      <xsd:simpleType>
        <xsd:restriction base="dms:Text">
          <xsd:maxLength value="255"/>
        </xsd:restriction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6ab94752-7f26-429d-8be8-b2122cabd32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opmerking" ma:index="20" nillable="true" ma:displayName="opmerking" ma:format="Dropdown" ma:internalName="opmerking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c55440-f26b-43e0-8f3e-539a3d300ce7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d9f75901-c387-4a7a-8398-c63f5c0d1cef}" ma:internalName="TaxCatchAll" ma:showField="CatchAllData" ma:web="c6a89ecb-8694-4fd3-a230-8de426da97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a89ecb-8694-4fd3-a230-8de426da97d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8C7ACD3-5257-4F61-BF0F-0EE0855668AC}">
  <ds:schemaRefs>
    <ds:schemaRef ds:uri="http://schemas.microsoft.com/office/2006/metadata/properties"/>
    <ds:schemaRef ds:uri="http://schemas.microsoft.com/office/infopath/2007/PartnerControls"/>
    <ds:schemaRef ds:uri="70c55440-f26b-43e0-8f3e-539a3d300ce7"/>
    <ds:schemaRef ds:uri="00d0f8e7-f2f8-4d81-b1e9-aac93ce4f4b4"/>
  </ds:schemaRefs>
</ds:datastoreItem>
</file>

<file path=customXml/itemProps2.xml><?xml version="1.0" encoding="utf-8"?>
<ds:datastoreItem xmlns:ds="http://schemas.openxmlformats.org/officeDocument/2006/customXml" ds:itemID="{EA4C29F2-5A37-4B90-8C76-C6EC3CB57E2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E2CDBF9-E6E8-4D79-B7DE-9733073551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0d0f8e7-f2f8-4d81-b1e9-aac93ce4f4b4"/>
    <ds:schemaRef ds:uri="70c55440-f26b-43e0-8f3e-539a3d300ce7"/>
    <ds:schemaRef ds:uri="c6a89ecb-8694-4fd3-a230-8de426da97d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NL 2021</Template>
  <TotalTime>136</TotalTime>
  <Words>591</Words>
  <Application>Microsoft Office PowerPoint</Application>
  <PresentationFormat>Breedbeeld</PresentationFormat>
  <Paragraphs>101</Paragraphs>
  <Slides>15</Slides>
  <Notes>0</Notes>
  <HiddenSlides>2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22" baseType="lpstr">
      <vt:lpstr>Abadi ExtraLight</vt:lpstr>
      <vt:lpstr>Aptos</vt:lpstr>
      <vt:lpstr>Arial</vt:lpstr>
      <vt:lpstr>Calibri</vt:lpstr>
      <vt:lpstr>Calibri Light</vt:lpstr>
      <vt:lpstr>Open Sans</vt:lpstr>
      <vt:lpstr>Kantoorthema</vt:lpstr>
      <vt:lpstr>PowerPoint-presentatie</vt:lpstr>
      <vt:lpstr>ZIJN ER VRAGEN VOORAF?</vt:lpstr>
      <vt:lpstr>TERUGBLIK TIJDLIJN</vt:lpstr>
      <vt:lpstr>INTERACTIE REGEN EN OPP.WATER</vt:lpstr>
      <vt:lpstr>PowerPoint-presentatie</vt:lpstr>
      <vt:lpstr>WAT ZIJN DE KADERS?</vt:lpstr>
      <vt:lpstr>UITWERKING KAVELDRAINAGE</vt:lpstr>
      <vt:lpstr>ANALYSE (1/3) – TOT 04/2025</vt:lpstr>
      <vt:lpstr>ANALYSE (2/3) – TOT 04/2025</vt:lpstr>
      <vt:lpstr>ANALYSE (3/3) – TOT 04/2025</vt:lpstr>
      <vt:lpstr>OPLOSSING - SCHEMATISATIE</vt:lpstr>
      <vt:lpstr>OPLOSSING – VOORDELEN</vt:lpstr>
      <vt:lpstr>VOORTGANG (1/2)</vt:lpstr>
      <vt:lpstr>VOORTGANG (2/2)</vt:lpstr>
      <vt:lpstr>VERVOLG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Nils Hoebe</dc:creator>
  <cp:lastModifiedBy>Nils Hoebe</cp:lastModifiedBy>
  <cp:revision>2</cp:revision>
  <dcterms:created xsi:type="dcterms:W3CDTF">2025-10-15T13:47:02Z</dcterms:created>
  <dcterms:modified xsi:type="dcterms:W3CDTF">2025-11-06T13:47:53Z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ce5dff0f-8f2b-4675-8791-acbc2e5505d9_Enabled">
    <vt:lpwstr>True</vt:lpwstr>
  </property>
  <property fmtid="{D5CDD505-2E9C-101B-9397-08002B2CF9AE}" pid="3" name="MSIP_Label_ce5dff0f-8f2b-4675-8791-acbc2e5505d9_SiteId">
    <vt:lpwstr>7e1792ae-4f1a-4ff7-b80b-57b69beb7168</vt:lpwstr>
  </property>
  <property fmtid="{D5CDD505-2E9C-101B-9397-08002B2CF9AE}" pid="4" name="MSIP_Label_ce5dff0f-8f2b-4675-8791-acbc2e5505d9_Owner">
    <vt:lpwstr>harry.koopmans@centric.eu</vt:lpwstr>
  </property>
  <property fmtid="{D5CDD505-2E9C-101B-9397-08002B2CF9AE}" pid="5" name="MSIP_Label_ce5dff0f-8f2b-4675-8791-acbc2e5505d9_SetDate">
    <vt:lpwstr>2019-09-11T07:32:21.4655844Z</vt:lpwstr>
  </property>
  <property fmtid="{D5CDD505-2E9C-101B-9397-08002B2CF9AE}" pid="6" name="MSIP_Label_ce5dff0f-8f2b-4675-8791-acbc2e5505d9_Name">
    <vt:lpwstr>Public (V1)</vt:lpwstr>
  </property>
  <property fmtid="{D5CDD505-2E9C-101B-9397-08002B2CF9AE}" pid="7" name="MSIP_Label_ce5dff0f-8f2b-4675-8791-acbc2e5505d9_Application">
    <vt:lpwstr>Microsoft Azure Information Protection</vt:lpwstr>
  </property>
  <property fmtid="{D5CDD505-2E9C-101B-9397-08002B2CF9AE}" pid="8" name="MSIP_Label_ce5dff0f-8f2b-4675-8791-acbc2e5505d9_ActionId">
    <vt:lpwstr>d1379ac2-7cec-40cd-a526-c3a27798ccad</vt:lpwstr>
  </property>
  <property fmtid="{D5CDD505-2E9C-101B-9397-08002B2CF9AE}" pid="9" name="MSIP_Label_ce5dff0f-8f2b-4675-8791-acbc2e5505d9_Extended_MSFT_Method">
    <vt:lpwstr>Manual</vt:lpwstr>
  </property>
  <property fmtid="{D5CDD505-2E9C-101B-9397-08002B2CF9AE}" pid="10" name="ContentTypeId">
    <vt:lpwstr>0x01010076366112A93A15479BF7D35F776A20AE</vt:lpwstr>
  </property>
  <property fmtid="{D5CDD505-2E9C-101B-9397-08002B2CF9AE}" pid="11" name="MediaServiceImageTags">
    <vt:lpwstr/>
  </property>
</Properties>
</file>